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34"/>
  </p:notes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</p:sldIdLst>
  <p:sldSz cx="9144000" cy="5143500" type="screen16x9"/>
  <p:notesSz cx="9144000" cy="5143500"/>
  <p:embeddedFontLst>
    <p:embeddedFont>
      <p:font typeface="Calibri" panose="020F0502020204030204" pitchFamily="34" charset="0"/>
      <p:regular r:id="rId35"/>
      <p:bold r:id="rId36"/>
      <p:italic r:id="rId37"/>
      <p:boldItalic r:id="rId38"/>
    </p:embeddedFont>
  </p:embeddedFontLst>
  <p:defaultTextStyle>
    <a:defPPr>
      <a:defRPr lang="en-US"/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lang="en-US" sz="1400" b="0" i="0" u="none" strike="noStrike" cap="none" dirty="0">
        <a:solidFill>
          <a:srgbClr val="000000"/>
        </a:solidFill>
        <a:latin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lang="en-US" sz="1400" b="0" i="0" u="none" strike="noStrike" cap="none" dirty="0">
        <a:solidFill>
          <a:srgbClr val="000000"/>
        </a:solidFill>
        <a:latin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lang="en-US" sz="1400" b="0" i="0" u="none" strike="noStrike" cap="none" dirty="0">
        <a:solidFill>
          <a:srgbClr val="000000"/>
        </a:solidFill>
        <a:latin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lang="en-US" sz="1400" b="0" i="0" u="none" strike="noStrike" cap="none" dirty="0">
        <a:solidFill>
          <a:srgbClr val="000000"/>
        </a:solidFill>
        <a:latin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lang="en-US" sz="1400" b="0" i="0" u="none" strike="noStrike" cap="none" dirty="0">
        <a:solidFill>
          <a:srgbClr val="000000"/>
        </a:solidFill>
        <a:latin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lang="en-US" sz="1400" b="0" i="0" u="none" strike="noStrike" cap="none" dirty="0">
        <a:solidFill>
          <a:srgbClr val="000000"/>
        </a:solidFill>
        <a:latin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lang="en-US" sz="1400" b="0" i="0" u="none" strike="noStrike" cap="none" dirty="0">
        <a:solidFill>
          <a:srgbClr val="000000"/>
        </a:solidFill>
        <a:latin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lang="en-US" sz="1400" b="0" i="0" u="none" strike="noStrike" cap="none" dirty="0">
        <a:solidFill>
          <a:srgbClr val="000000"/>
        </a:solidFill>
        <a:latin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lang="en-US" sz="1400" b="0" i="0" u="none" strike="noStrike" cap="none" dirty="0">
        <a:solidFill>
          <a:srgbClr val="000000"/>
        </a:solidFill>
        <a:latin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45" d="100"/>
          <a:sy n="145" d="100"/>
        </p:scale>
        <p:origin x="616" y="8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3.fntdata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1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B65459-4C01-9248-BDAA-F28591FAF6F5}" type="datetimeFigureOut">
              <a:rPr lang="en-US" smtClean="0"/>
              <a:t>4/21/2022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327042-6B61-B148-8485-8BBBFAA13D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03211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1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rtlCol="0"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1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rtlCol="0"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1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rtlCol="0"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1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rtlCol="0"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1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rtlCol="0"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1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rtlCol="0"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1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rtlCol="0"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1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rtlCol="0"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1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rtlCol="0"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1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rtlCol="0"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1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rtlCol="0"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1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rtlCol="0"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1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rtlCol="0"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1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rtlCol="0"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1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rtlCol="0"/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1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rtlCol="0"/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1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rtlCol="0"/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1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rtlCol="0"/>
          <a:lstStyle/>
          <a:p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1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rtlCol="0"/>
          <a:lstStyle/>
          <a:p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1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rtlCol="0"/>
          <a:lstStyle/>
          <a:p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1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rtlCol="0"/>
          <a:lstStyle/>
          <a:p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1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rtlCol="0"/>
          <a:lstStyle/>
          <a:p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1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rtlCol="0"/>
          <a:lstStyle/>
          <a:p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1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rtlCol="0"/>
          <a:lstStyle/>
          <a:p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1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rtlCol="0"/>
          <a:lstStyle/>
          <a:p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1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rtlCol="0"/>
          <a:lstStyle/>
          <a:p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1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rtlCol="0"/>
          <a:lstStyle/>
          <a:p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1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rtlCol="0"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0;p2">
            <a:extLst>
              <a:ext uri="{E32AA8E5-CC50-4AD2-8E96-42FBB9AA2F84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CA5567D7-B4D5-4602-9C4B-46E650D70C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ct val="100000"/>
              <a:buNone/>
              <a:defRPr lang="en-US" sz="5200" dirty="0"/>
            </a:lvl1pPr>
            <a:lvl2pPr lvl="1" algn="ctr">
              <a:spcBef>
                <a:spcPts val="0"/>
              </a:spcBef>
              <a:spcAft>
                <a:spcPts val="0"/>
              </a:spcAft>
              <a:buSzPct val="100000"/>
              <a:buNone/>
              <a:defRPr lang="en-US" sz="5200" dirty="0"/>
            </a:lvl2pPr>
            <a:lvl3pPr lvl="2" algn="ctr">
              <a:spcBef>
                <a:spcPts val="0"/>
              </a:spcBef>
              <a:spcAft>
                <a:spcPts val="0"/>
              </a:spcAft>
              <a:buSzPct val="100000"/>
              <a:buNone/>
              <a:defRPr lang="en-US" sz="5200" dirty="0"/>
            </a:lvl3pPr>
            <a:lvl4pPr lvl="3" algn="ctr">
              <a:spcBef>
                <a:spcPts val="0"/>
              </a:spcBef>
              <a:spcAft>
                <a:spcPts val="0"/>
              </a:spcAft>
              <a:buSzPct val="100000"/>
              <a:buNone/>
              <a:defRPr lang="en-US" sz="5200" dirty="0"/>
            </a:lvl4pPr>
            <a:lvl5pPr lvl="4" algn="ctr">
              <a:spcBef>
                <a:spcPts val="0"/>
              </a:spcBef>
              <a:spcAft>
                <a:spcPts val="0"/>
              </a:spcAft>
              <a:buSzPct val="100000"/>
              <a:buNone/>
              <a:defRPr lang="en-US" sz="5200" dirty="0"/>
            </a:lvl5pPr>
            <a:lvl6pPr lvl="5" algn="ctr">
              <a:spcBef>
                <a:spcPts val="0"/>
              </a:spcBef>
              <a:spcAft>
                <a:spcPts val="0"/>
              </a:spcAft>
              <a:buSzPct val="100000"/>
              <a:buNone/>
              <a:defRPr lang="en-US" sz="5200" dirty="0"/>
            </a:lvl6pPr>
            <a:lvl7pPr lvl="6" algn="ctr">
              <a:spcBef>
                <a:spcPts val="0"/>
              </a:spcBef>
              <a:spcAft>
                <a:spcPts val="0"/>
              </a:spcAft>
              <a:buSzPct val="100000"/>
              <a:buNone/>
              <a:defRPr lang="en-US" sz="5200" dirty="0"/>
            </a:lvl7pPr>
            <a:lvl8pPr lvl="7" algn="ctr">
              <a:spcBef>
                <a:spcPts val="0"/>
              </a:spcBef>
              <a:spcAft>
                <a:spcPts val="0"/>
              </a:spcAft>
              <a:buSzPct val="100000"/>
              <a:buNone/>
              <a:defRPr lang="en-US" sz="5200" dirty="0"/>
            </a:lvl8pPr>
            <a:lvl9pPr lvl="8" algn="ctr">
              <a:spcBef>
                <a:spcPts val="0"/>
              </a:spcBef>
              <a:spcAft>
                <a:spcPts val="0"/>
              </a:spcAft>
              <a:buSzPct val="100000"/>
              <a:buNone/>
              <a:defRPr lang="en-US" sz="5200" dirty="0"/>
            </a:lvl9pPr>
          </a:lstStyle>
          <a:p>
            <a:endParaRPr lang="en-US" dirty="0"/>
          </a:p>
        </p:txBody>
      </p:sp>
      <p:sp>
        <p:nvSpPr>
          <p:cNvPr id="3" name="Google Shape;11;p2">
            <a:extLst>
              <a:ext uri="{4512CDDF-69C9-49D1-852E-2FF3046E12CD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FA0C657C-FF0B-42C7-A4AB-E2EE7B5BCC4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lang="en-US" sz="2800" dirty="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lang="en-US" sz="2800" dirty="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lang="en-US" sz="2800" dirty="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lang="en-US" sz="2800" dirty="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lang="en-US" sz="2800" dirty="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lang="en-US" sz="2800" dirty="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lang="en-US" sz="2800" dirty="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lang="en-US" sz="2800" dirty="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lang="en-US" sz="2800" dirty="0"/>
            </a:lvl9pPr>
          </a:lstStyle>
          <a:p>
            <a:endParaRPr lang="en-US" dirty="0"/>
          </a:p>
        </p:txBody>
      </p:sp>
      <p:sp>
        <p:nvSpPr>
          <p:cNvPr id="4" name="Google Shape;12;p2">
            <a:extLst>
              <a:ext uri="{3ECA19AA-3C81-4AC7-A311-AF4C3481F1AE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8D733358-B89D-4023-9AF0-D84D0C5B56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72458" y="4663217"/>
            <a:ext cx="548699" cy="3936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ctr">
            <a:normAutofit/>
          </a:bodyPr>
          <a:lstStyle>
            <a:lvl1pPr lvl="0">
              <a:buNone/>
            </a:lvl1pPr>
            <a:lvl2pPr lvl="1">
              <a:buNone/>
            </a:lvl2pPr>
            <a:lvl3pPr lvl="2">
              <a:buNone/>
            </a:lvl3pPr>
            <a:lvl4pPr lvl="3">
              <a:buNone/>
            </a:lvl4pPr>
            <a:lvl5pPr lvl="4">
              <a:buNone/>
            </a:lvl5pPr>
            <a:lvl6pPr lvl="5">
              <a:buNone/>
            </a:lvl6pPr>
            <a:lvl7pPr lvl="6">
              <a:buNone/>
            </a:lvl7pPr>
            <a:lvl8pPr lvl="7">
              <a:buNone/>
            </a:lvl8pPr>
            <a:lvl9pPr lvl="8">
              <a:buNone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3555860A-653F-4E51-9E80-221D4BF573FE}" type="slidenum">
              <a:t>‹#›</a:t>
            </a:fld>
            <a:endParaRPr lang="en-US" dirty="0"/>
          </a:p>
        </p:txBody>
      </p:sp>
    </p:spTree>
    <p:extLst>
      <p:ext uri="{59082328-585B-40EF-92F9-54C737925109}">
        <p14:creationId xmlns:p14="http://schemas.microsoft.com/office/powerpoint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val="16505355335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;p3">
            <a:extLst>
              <a:ext uri="{7B08EAB9-D2B5-42B4-953D-C847FFD0861E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E09FB519-DC86-426B-A826-40A20D3412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ctr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ct val="100000"/>
              <a:buNone/>
              <a:defRPr lang="en-US" sz="3600" dirty="0"/>
            </a:lvl1pPr>
            <a:lvl2pPr lvl="1" algn="ctr">
              <a:spcBef>
                <a:spcPts val="0"/>
              </a:spcBef>
              <a:spcAft>
                <a:spcPts val="0"/>
              </a:spcAft>
              <a:buSzPct val="100000"/>
              <a:buNone/>
              <a:defRPr lang="en-US" sz="3600" dirty="0"/>
            </a:lvl2pPr>
            <a:lvl3pPr lvl="2" algn="ctr">
              <a:spcBef>
                <a:spcPts val="0"/>
              </a:spcBef>
              <a:spcAft>
                <a:spcPts val="0"/>
              </a:spcAft>
              <a:buSzPct val="100000"/>
              <a:buNone/>
              <a:defRPr lang="en-US" sz="3600" dirty="0"/>
            </a:lvl3pPr>
            <a:lvl4pPr lvl="3" algn="ctr">
              <a:spcBef>
                <a:spcPts val="0"/>
              </a:spcBef>
              <a:spcAft>
                <a:spcPts val="0"/>
              </a:spcAft>
              <a:buSzPct val="100000"/>
              <a:buNone/>
              <a:defRPr lang="en-US" sz="3600" dirty="0"/>
            </a:lvl4pPr>
            <a:lvl5pPr lvl="4" algn="ctr">
              <a:spcBef>
                <a:spcPts val="0"/>
              </a:spcBef>
              <a:spcAft>
                <a:spcPts val="0"/>
              </a:spcAft>
              <a:buSzPct val="100000"/>
              <a:buNone/>
              <a:defRPr lang="en-US" sz="3600" dirty="0"/>
            </a:lvl5pPr>
            <a:lvl6pPr lvl="5" algn="ctr">
              <a:spcBef>
                <a:spcPts val="0"/>
              </a:spcBef>
              <a:spcAft>
                <a:spcPts val="0"/>
              </a:spcAft>
              <a:buSzPct val="100000"/>
              <a:buNone/>
              <a:defRPr lang="en-US" sz="3600" dirty="0"/>
            </a:lvl6pPr>
            <a:lvl7pPr lvl="6" algn="ctr">
              <a:spcBef>
                <a:spcPts val="0"/>
              </a:spcBef>
              <a:spcAft>
                <a:spcPts val="0"/>
              </a:spcAft>
              <a:buSzPct val="100000"/>
              <a:buNone/>
              <a:defRPr lang="en-US" sz="3600" dirty="0"/>
            </a:lvl7pPr>
            <a:lvl8pPr lvl="7" algn="ctr">
              <a:spcBef>
                <a:spcPts val="0"/>
              </a:spcBef>
              <a:spcAft>
                <a:spcPts val="0"/>
              </a:spcAft>
              <a:buSzPct val="100000"/>
              <a:buNone/>
              <a:defRPr lang="en-US" sz="3600" dirty="0"/>
            </a:lvl8pPr>
            <a:lvl9pPr lvl="8" algn="ctr">
              <a:spcBef>
                <a:spcPts val="0"/>
              </a:spcBef>
              <a:spcAft>
                <a:spcPts val="0"/>
              </a:spcAft>
              <a:buSzPct val="100000"/>
              <a:buNone/>
              <a:defRPr lang="en-US" sz="3600" dirty="0"/>
            </a:lvl9pPr>
          </a:lstStyle>
          <a:p>
            <a:endParaRPr lang="en-US" dirty="0"/>
          </a:p>
        </p:txBody>
      </p:sp>
      <p:sp>
        <p:nvSpPr>
          <p:cNvPr id="3" name="Google Shape;15;p3">
            <a:extLst>
              <a:ext uri="{171D4A60-3992-4404-A915-6ABF5A205470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341243C8-AFFF-4651-9060-1B507F4900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72458" y="4663217"/>
            <a:ext cx="548699" cy="3936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ctr">
            <a:normAutofit/>
          </a:bodyPr>
          <a:lstStyle>
            <a:lvl1pPr lvl="0">
              <a:buNone/>
            </a:lvl1pPr>
            <a:lvl2pPr lvl="1">
              <a:buNone/>
            </a:lvl2pPr>
            <a:lvl3pPr lvl="2">
              <a:buNone/>
            </a:lvl3pPr>
            <a:lvl4pPr lvl="3">
              <a:buNone/>
            </a:lvl4pPr>
            <a:lvl5pPr lvl="4">
              <a:buNone/>
            </a:lvl5pPr>
            <a:lvl6pPr lvl="5">
              <a:buNone/>
            </a:lvl6pPr>
            <a:lvl7pPr lvl="6">
              <a:buNone/>
            </a:lvl7pPr>
            <a:lvl8pPr lvl="7">
              <a:buNone/>
            </a:lvl8pPr>
            <a:lvl9pPr lvl="8">
              <a:buNone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127DCAF8-3340-40C7-94E8-6F3093FCE6A3}" type="slidenum">
              <a:t>‹#›</a:t>
            </a:fld>
            <a:endParaRPr lang="en-US" dirty="0"/>
          </a:p>
        </p:txBody>
      </p:sp>
    </p:spTree>
    <p:extLst>
      <p:ext uri="{DE802C36-CCF9-4607-A411-6818F8644F71}">
        <p14:creationId xmlns:p14="http://schemas.microsoft.com/office/powerpoint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val="16505355335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and 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7;p4">
            <a:extLst>
              <a:ext uri="{49A85001-18AA-4FC8-B3A8-84ADAC8C535D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8BBB34A4-5EC0-439D-85C7-6254FD8C10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ct val="100000"/>
              <a:buNone/>
            </a:lvl1pPr>
            <a:lvl2pPr lvl="1">
              <a:spcBef>
                <a:spcPts val="0"/>
              </a:spcBef>
              <a:spcAft>
                <a:spcPts val="0"/>
              </a:spcAft>
              <a:buSzPct val="100000"/>
              <a:buNone/>
            </a:lvl2pPr>
            <a:lvl3pPr lvl="2">
              <a:spcBef>
                <a:spcPts val="0"/>
              </a:spcBef>
              <a:spcAft>
                <a:spcPts val="0"/>
              </a:spcAft>
              <a:buSzPct val="100000"/>
              <a:buNone/>
            </a:lvl3pPr>
            <a:lvl4pPr lvl="3">
              <a:spcBef>
                <a:spcPts val="0"/>
              </a:spcBef>
              <a:spcAft>
                <a:spcPts val="0"/>
              </a:spcAft>
              <a:buSzPct val="100000"/>
              <a:buNone/>
            </a:lvl4pPr>
            <a:lvl5pPr lvl="4">
              <a:spcBef>
                <a:spcPts val="0"/>
              </a:spcBef>
              <a:spcAft>
                <a:spcPts val="0"/>
              </a:spcAft>
              <a:buSzPct val="100000"/>
              <a:buNone/>
            </a:lvl5pPr>
            <a:lvl6pPr lvl="5">
              <a:spcBef>
                <a:spcPts val="0"/>
              </a:spcBef>
              <a:spcAft>
                <a:spcPts val="0"/>
              </a:spcAft>
              <a:buSzPct val="100000"/>
              <a:buNone/>
            </a:lvl6pPr>
            <a:lvl7pPr lvl="6">
              <a:spcBef>
                <a:spcPts val="0"/>
              </a:spcBef>
              <a:spcAft>
                <a:spcPts val="0"/>
              </a:spcAft>
              <a:buSzPct val="100000"/>
              <a:buNone/>
            </a:lvl7pPr>
            <a:lvl8pPr lvl="7">
              <a:spcBef>
                <a:spcPts val="0"/>
              </a:spcBef>
              <a:spcAft>
                <a:spcPts val="0"/>
              </a:spcAft>
              <a:buSzPct val="100000"/>
              <a:buNone/>
            </a:lvl8pPr>
            <a:lvl9pPr lvl="8">
              <a:spcBef>
                <a:spcPts val="0"/>
              </a:spcBef>
              <a:spcAft>
                <a:spcPts val="0"/>
              </a:spcAft>
              <a:buSzPct val="100000"/>
              <a:buNone/>
            </a:lvl9pPr>
          </a:lstStyle>
          <a:p>
            <a:endParaRPr lang="en-US" dirty="0"/>
          </a:p>
        </p:txBody>
      </p:sp>
      <p:sp>
        <p:nvSpPr>
          <p:cNvPr id="3" name="Google Shape;18;p4">
            <a:extLst>
              <a:ext uri="{D298B1A5-2426-4E0A-A40A-C49A8DF12183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C47BFD95-274E-4EA7-8061-CE62CB0A01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ct val="100000"/>
              <a:buChar char="●"/>
            </a:lvl1pPr>
            <a:lvl2pPr marL="914400" lvl="1" indent="-317499">
              <a:spcBef>
                <a:spcPts val="0"/>
              </a:spcBef>
              <a:spcAft>
                <a:spcPts val="0"/>
              </a:spcAft>
              <a:buSzPct val="100000"/>
              <a:buChar char="○"/>
            </a:lvl2pPr>
            <a:lvl3pPr marL="1371600" lvl="2" indent="-317499">
              <a:spcBef>
                <a:spcPts val="0"/>
              </a:spcBef>
              <a:spcAft>
                <a:spcPts val="0"/>
              </a:spcAft>
              <a:buSzPct val="100000"/>
              <a:buChar char="■"/>
            </a:lvl3pPr>
            <a:lvl4pPr marL="1828800" lvl="3" indent="-317499">
              <a:spcBef>
                <a:spcPts val="0"/>
              </a:spcBef>
              <a:spcAft>
                <a:spcPts val="0"/>
              </a:spcAft>
              <a:buSzPct val="100000"/>
              <a:buChar char="●"/>
            </a:lvl4pPr>
            <a:lvl5pPr marL="2286000" lvl="4" indent="-317499">
              <a:spcBef>
                <a:spcPts val="0"/>
              </a:spcBef>
              <a:spcAft>
                <a:spcPts val="0"/>
              </a:spcAft>
              <a:buSzPct val="100000"/>
              <a:buChar char="○"/>
            </a:lvl5pPr>
            <a:lvl6pPr marL="2743200" lvl="5" indent="-317499">
              <a:spcBef>
                <a:spcPts val="0"/>
              </a:spcBef>
              <a:spcAft>
                <a:spcPts val="0"/>
              </a:spcAft>
              <a:buSzPct val="100000"/>
              <a:buChar char="■"/>
            </a:lvl6pPr>
            <a:lvl7pPr marL="3200400" lvl="6" indent="-317499">
              <a:spcBef>
                <a:spcPts val="0"/>
              </a:spcBef>
              <a:spcAft>
                <a:spcPts val="0"/>
              </a:spcAft>
              <a:buSzPct val="100000"/>
              <a:buChar char="●"/>
            </a:lvl7pPr>
            <a:lvl8pPr marL="3657600" lvl="7" indent="-317499">
              <a:spcBef>
                <a:spcPts val="0"/>
              </a:spcBef>
              <a:spcAft>
                <a:spcPts val="0"/>
              </a:spcAft>
              <a:buSzPct val="100000"/>
              <a:buChar char="○"/>
            </a:lvl8pPr>
            <a:lvl9pPr marL="4114800" lvl="8" indent="-317499">
              <a:spcBef>
                <a:spcPts val="0"/>
              </a:spcBef>
              <a:spcAft>
                <a:spcPts val="0"/>
              </a:spcAft>
              <a:buSzPct val="100000"/>
              <a:buChar char="■"/>
            </a:lvl9pPr>
          </a:lstStyle>
          <a:p>
            <a:endParaRPr lang="en-US" dirty="0"/>
          </a:p>
        </p:txBody>
      </p:sp>
      <p:sp>
        <p:nvSpPr>
          <p:cNvPr id="4" name="Google Shape;19;p4">
            <a:extLst>
              <a:ext uri="{98CFD01D-8540-47E2-B9C0-1E4CCEFBE23A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45763EA2-5131-48A8-ACF7-D4B011A125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72458" y="4663217"/>
            <a:ext cx="548699" cy="3936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ctr">
            <a:normAutofit/>
          </a:bodyPr>
          <a:lstStyle>
            <a:lvl1pPr lvl="0">
              <a:buNone/>
            </a:lvl1pPr>
            <a:lvl2pPr lvl="1">
              <a:buNone/>
            </a:lvl2pPr>
            <a:lvl3pPr lvl="2">
              <a:buNone/>
            </a:lvl3pPr>
            <a:lvl4pPr lvl="3">
              <a:buNone/>
            </a:lvl4pPr>
            <a:lvl5pPr lvl="4">
              <a:buNone/>
            </a:lvl5pPr>
            <a:lvl6pPr lvl="5">
              <a:buNone/>
            </a:lvl6pPr>
            <a:lvl7pPr lvl="6">
              <a:buNone/>
            </a:lvl7pPr>
            <a:lvl8pPr lvl="7">
              <a:buNone/>
            </a:lvl8pPr>
            <a:lvl9pPr lvl="8">
              <a:buNone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DCA32299-752D-41EA-A2ED-19E1D74111C7}" type="slidenum">
              <a:t>‹#›</a:t>
            </a:fld>
            <a:endParaRPr lang="en-US" dirty="0"/>
          </a:p>
        </p:txBody>
      </p:sp>
    </p:spTree>
    <p:extLst>
      <p:ext uri="{53D40BE6-C3B0-497B-B9DD-C7E93F101805}">
        <p14:creationId xmlns:p14="http://schemas.microsoft.com/office/powerpoint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val="16505355335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 preserve="1">
  <p:cSld name="Title and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1;p5">
            <a:extLst>
              <a:ext uri="{C6F84F45-3C32-49AB-A5AA-F376F31CBAEF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BCE54C0C-6445-46AE-B1D0-EF94E6DF70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ct val="100000"/>
              <a:buNone/>
            </a:lvl1pPr>
            <a:lvl2pPr lvl="1">
              <a:spcBef>
                <a:spcPts val="0"/>
              </a:spcBef>
              <a:spcAft>
                <a:spcPts val="0"/>
              </a:spcAft>
              <a:buSzPct val="100000"/>
              <a:buNone/>
            </a:lvl2pPr>
            <a:lvl3pPr lvl="2">
              <a:spcBef>
                <a:spcPts val="0"/>
              </a:spcBef>
              <a:spcAft>
                <a:spcPts val="0"/>
              </a:spcAft>
              <a:buSzPct val="100000"/>
              <a:buNone/>
            </a:lvl3pPr>
            <a:lvl4pPr lvl="3">
              <a:spcBef>
                <a:spcPts val="0"/>
              </a:spcBef>
              <a:spcAft>
                <a:spcPts val="0"/>
              </a:spcAft>
              <a:buSzPct val="100000"/>
              <a:buNone/>
            </a:lvl4pPr>
            <a:lvl5pPr lvl="4">
              <a:spcBef>
                <a:spcPts val="0"/>
              </a:spcBef>
              <a:spcAft>
                <a:spcPts val="0"/>
              </a:spcAft>
              <a:buSzPct val="100000"/>
              <a:buNone/>
            </a:lvl5pPr>
            <a:lvl6pPr lvl="5">
              <a:spcBef>
                <a:spcPts val="0"/>
              </a:spcBef>
              <a:spcAft>
                <a:spcPts val="0"/>
              </a:spcAft>
              <a:buSzPct val="100000"/>
              <a:buNone/>
            </a:lvl6pPr>
            <a:lvl7pPr lvl="6">
              <a:spcBef>
                <a:spcPts val="0"/>
              </a:spcBef>
              <a:spcAft>
                <a:spcPts val="0"/>
              </a:spcAft>
              <a:buSzPct val="100000"/>
              <a:buNone/>
            </a:lvl7pPr>
            <a:lvl8pPr lvl="7">
              <a:spcBef>
                <a:spcPts val="0"/>
              </a:spcBef>
              <a:spcAft>
                <a:spcPts val="0"/>
              </a:spcAft>
              <a:buSzPct val="100000"/>
              <a:buNone/>
            </a:lvl8pPr>
            <a:lvl9pPr lvl="8">
              <a:spcBef>
                <a:spcPts val="0"/>
              </a:spcBef>
              <a:spcAft>
                <a:spcPts val="0"/>
              </a:spcAft>
              <a:buSzPct val="100000"/>
              <a:buNone/>
            </a:lvl9pPr>
          </a:lstStyle>
          <a:p>
            <a:endParaRPr lang="en-US" dirty="0"/>
          </a:p>
        </p:txBody>
      </p:sp>
      <p:sp>
        <p:nvSpPr>
          <p:cNvPr id="3" name="Google Shape;22;p5">
            <a:extLst>
              <a:ext uri="{4D400EF8-8037-4B04-A063-E8FE812813BE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A0F7431A-C04B-448C-B06F-1679345792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>
            <a:normAutofit/>
          </a:bodyPr>
          <a:lstStyle>
            <a:lvl1pPr marL="457200" lvl="0" indent="-317499">
              <a:spcBef>
                <a:spcPts val="0"/>
              </a:spcBef>
              <a:spcAft>
                <a:spcPts val="0"/>
              </a:spcAft>
              <a:buSzPct val="100000"/>
              <a:buChar char="●"/>
              <a:defRPr lang="en-US" sz="1400" dirty="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ct val="100000"/>
              <a:buChar char="○"/>
              <a:defRPr lang="en-US" sz="1200" dirty="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ct val="100000"/>
              <a:buChar char="■"/>
              <a:defRPr lang="en-US" sz="1200" dirty="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ct val="100000"/>
              <a:buChar char="●"/>
              <a:defRPr lang="en-US" sz="1200" dirty="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ct val="100000"/>
              <a:buChar char="○"/>
              <a:defRPr lang="en-US" sz="1200" dirty="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ct val="100000"/>
              <a:buChar char="■"/>
              <a:defRPr lang="en-US" sz="1200" dirty="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ct val="100000"/>
              <a:buChar char="●"/>
              <a:defRPr lang="en-US" sz="1200" dirty="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ct val="100000"/>
              <a:buChar char="○"/>
              <a:defRPr lang="en-US" sz="1200" dirty="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ct val="100000"/>
              <a:buChar char="■"/>
              <a:defRPr lang="en-US" sz="1200" dirty="0"/>
            </a:lvl9pPr>
          </a:lstStyle>
          <a:p>
            <a:endParaRPr lang="en-US" dirty="0"/>
          </a:p>
        </p:txBody>
      </p:sp>
      <p:sp>
        <p:nvSpPr>
          <p:cNvPr id="4" name="Google Shape;23;p5">
            <a:extLst>
              <a:ext uri="{16F22D51-4051-461A-A7B9-9BCC5BFE88F0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53A1DB4E-1E18-4431-8223-50A08B343DFD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4832399" y="1152475"/>
            <a:ext cx="3999900" cy="34164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>
            <a:normAutofit/>
          </a:bodyPr>
          <a:lstStyle>
            <a:lvl1pPr marL="457200" lvl="0" indent="-317499">
              <a:spcBef>
                <a:spcPts val="0"/>
              </a:spcBef>
              <a:spcAft>
                <a:spcPts val="0"/>
              </a:spcAft>
              <a:buSzPct val="100000"/>
              <a:buChar char="●"/>
              <a:defRPr lang="en-US" sz="1400" dirty="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ct val="100000"/>
              <a:buChar char="○"/>
              <a:defRPr lang="en-US" sz="1200" dirty="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ct val="100000"/>
              <a:buChar char="■"/>
              <a:defRPr lang="en-US" sz="1200" dirty="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ct val="100000"/>
              <a:buChar char="●"/>
              <a:defRPr lang="en-US" sz="1200" dirty="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ct val="100000"/>
              <a:buChar char="○"/>
              <a:defRPr lang="en-US" sz="1200" dirty="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ct val="100000"/>
              <a:buChar char="■"/>
              <a:defRPr lang="en-US" sz="1200" dirty="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ct val="100000"/>
              <a:buChar char="●"/>
              <a:defRPr lang="en-US" sz="1200" dirty="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ct val="100000"/>
              <a:buChar char="○"/>
              <a:defRPr lang="en-US" sz="1200" dirty="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ct val="100000"/>
              <a:buChar char="■"/>
              <a:defRPr lang="en-US" sz="1200" dirty="0"/>
            </a:lvl9pPr>
          </a:lstStyle>
          <a:p>
            <a:endParaRPr lang="en-US" dirty="0"/>
          </a:p>
        </p:txBody>
      </p:sp>
      <p:sp>
        <p:nvSpPr>
          <p:cNvPr id="5" name="Google Shape;24;p5">
            <a:extLst>
              <a:ext uri="{22A500B9-BADB-44AE-96B0-5A9E6726F8B7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D5E5FA64-0B9D-4D99-9932-3A58816597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72458" y="4663217"/>
            <a:ext cx="548699" cy="3936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ctr">
            <a:normAutofit/>
          </a:bodyPr>
          <a:lstStyle>
            <a:lvl1pPr lvl="0">
              <a:buNone/>
            </a:lvl1pPr>
            <a:lvl2pPr lvl="1">
              <a:buNone/>
            </a:lvl2pPr>
            <a:lvl3pPr lvl="2">
              <a:buNone/>
            </a:lvl3pPr>
            <a:lvl4pPr lvl="3">
              <a:buNone/>
            </a:lvl4pPr>
            <a:lvl5pPr lvl="4">
              <a:buNone/>
            </a:lvl5pPr>
            <a:lvl6pPr lvl="5">
              <a:buNone/>
            </a:lvl6pPr>
            <a:lvl7pPr lvl="6">
              <a:buNone/>
            </a:lvl7pPr>
            <a:lvl8pPr lvl="7">
              <a:buNone/>
            </a:lvl8pPr>
            <a:lvl9pPr lvl="8">
              <a:buNone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9BD786AB-AC01-4B31-8E41-51C8137497E1}" type="slidenum">
              <a:t>‹#›</a:t>
            </a:fld>
            <a:endParaRPr lang="en-US" dirty="0"/>
          </a:p>
        </p:txBody>
      </p:sp>
    </p:spTree>
    <p:extLst>
      <p:ext uri="{B0DEE309-5A6A-4403-91D3-7DE51A5C55C2}">
        <p14:creationId xmlns:p14="http://schemas.microsoft.com/office/powerpoint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val="16505355335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6;p6">
            <a:extLst>
              <a:ext uri="{5743CF5F-BA9F-48A8-A7F1-01F8D73F5361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F014F10B-63D1-46AD-AF74-3A252297C0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ct val="100000"/>
              <a:buNone/>
            </a:lvl1pPr>
            <a:lvl2pPr lvl="1">
              <a:spcBef>
                <a:spcPts val="0"/>
              </a:spcBef>
              <a:spcAft>
                <a:spcPts val="0"/>
              </a:spcAft>
              <a:buSzPct val="100000"/>
              <a:buNone/>
            </a:lvl2pPr>
            <a:lvl3pPr lvl="2">
              <a:spcBef>
                <a:spcPts val="0"/>
              </a:spcBef>
              <a:spcAft>
                <a:spcPts val="0"/>
              </a:spcAft>
              <a:buSzPct val="100000"/>
              <a:buNone/>
            </a:lvl3pPr>
            <a:lvl4pPr lvl="3">
              <a:spcBef>
                <a:spcPts val="0"/>
              </a:spcBef>
              <a:spcAft>
                <a:spcPts val="0"/>
              </a:spcAft>
              <a:buSzPct val="100000"/>
              <a:buNone/>
            </a:lvl4pPr>
            <a:lvl5pPr lvl="4">
              <a:spcBef>
                <a:spcPts val="0"/>
              </a:spcBef>
              <a:spcAft>
                <a:spcPts val="0"/>
              </a:spcAft>
              <a:buSzPct val="100000"/>
              <a:buNone/>
            </a:lvl5pPr>
            <a:lvl6pPr lvl="5">
              <a:spcBef>
                <a:spcPts val="0"/>
              </a:spcBef>
              <a:spcAft>
                <a:spcPts val="0"/>
              </a:spcAft>
              <a:buSzPct val="100000"/>
              <a:buNone/>
            </a:lvl6pPr>
            <a:lvl7pPr lvl="6">
              <a:spcBef>
                <a:spcPts val="0"/>
              </a:spcBef>
              <a:spcAft>
                <a:spcPts val="0"/>
              </a:spcAft>
              <a:buSzPct val="100000"/>
              <a:buNone/>
            </a:lvl7pPr>
            <a:lvl8pPr lvl="7">
              <a:spcBef>
                <a:spcPts val="0"/>
              </a:spcBef>
              <a:spcAft>
                <a:spcPts val="0"/>
              </a:spcAft>
              <a:buSzPct val="100000"/>
              <a:buNone/>
            </a:lvl8pPr>
            <a:lvl9pPr lvl="8">
              <a:spcBef>
                <a:spcPts val="0"/>
              </a:spcBef>
              <a:spcAft>
                <a:spcPts val="0"/>
              </a:spcAft>
              <a:buSzPct val="100000"/>
              <a:buNone/>
            </a:lvl9pPr>
          </a:lstStyle>
          <a:p>
            <a:endParaRPr lang="en-US" dirty="0"/>
          </a:p>
        </p:txBody>
      </p:sp>
      <p:sp>
        <p:nvSpPr>
          <p:cNvPr id="3" name="Google Shape;27;p6">
            <a:extLst>
              <a:ext uri="{637ED3FE-1B38-4173-BAC0-2391BB712BAF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84D900A3-38B8-4118-9919-B920FB51D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72458" y="4663217"/>
            <a:ext cx="548699" cy="3936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ctr">
            <a:normAutofit/>
          </a:bodyPr>
          <a:lstStyle>
            <a:lvl1pPr lvl="0">
              <a:buNone/>
            </a:lvl1pPr>
            <a:lvl2pPr lvl="1">
              <a:buNone/>
            </a:lvl2pPr>
            <a:lvl3pPr lvl="2">
              <a:buNone/>
            </a:lvl3pPr>
            <a:lvl4pPr lvl="3">
              <a:buNone/>
            </a:lvl4pPr>
            <a:lvl5pPr lvl="4">
              <a:buNone/>
            </a:lvl5pPr>
            <a:lvl6pPr lvl="5">
              <a:buNone/>
            </a:lvl6pPr>
            <a:lvl7pPr lvl="6">
              <a:buNone/>
            </a:lvl7pPr>
            <a:lvl8pPr lvl="7">
              <a:buNone/>
            </a:lvl8pPr>
            <a:lvl9pPr lvl="8">
              <a:buNone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3190A65E-F145-44D6-9F49-106850A426A4}" type="slidenum">
              <a:t>‹#›</a:t>
            </a:fld>
            <a:endParaRPr lang="en-US" dirty="0"/>
          </a:p>
        </p:txBody>
      </p:sp>
    </p:spTree>
    <p:extLst>
      <p:ext uri="{F5444427-A6EB-4C8A-9AEB-4358392FDC4E}">
        <p14:creationId xmlns:p14="http://schemas.microsoft.com/office/powerpoint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val="16505355335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ne 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9;p7">
            <a:extLst>
              <a:ext uri="{F08519DC-CF3C-4938-801F-5A3FE18540DB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E4796ECA-EAF9-4545-B9CE-B5DCA0AA43F2}"/>
              </a:ext>
            </a:extLst>
          </p:cNvPr>
          <p:cNvSpPr>
            <a:spLocks noGrp="1"/>
          </p:cNvSpPr>
          <p:nvPr>
            <p:ph type="title" idx="10"/>
          </p:nvPr>
        </p:nvSpPr>
        <p:spPr>
          <a:xfrm>
            <a:off x="311700" y="555600"/>
            <a:ext cx="2808000" cy="755699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ct val="100000"/>
              <a:buNone/>
              <a:defRPr lang="en-US" sz="2400" dirty="0"/>
            </a:lvl1pPr>
            <a:lvl2pPr lvl="1">
              <a:spcBef>
                <a:spcPts val="0"/>
              </a:spcBef>
              <a:spcAft>
                <a:spcPts val="0"/>
              </a:spcAft>
              <a:buSzPct val="100000"/>
              <a:buNone/>
              <a:defRPr lang="en-US" sz="2400" dirty="0"/>
            </a:lvl2pPr>
            <a:lvl3pPr lvl="2">
              <a:spcBef>
                <a:spcPts val="0"/>
              </a:spcBef>
              <a:spcAft>
                <a:spcPts val="0"/>
              </a:spcAft>
              <a:buSzPct val="100000"/>
              <a:buNone/>
              <a:defRPr lang="en-US" sz="2400" dirty="0"/>
            </a:lvl3pPr>
            <a:lvl4pPr lvl="3">
              <a:spcBef>
                <a:spcPts val="0"/>
              </a:spcBef>
              <a:spcAft>
                <a:spcPts val="0"/>
              </a:spcAft>
              <a:buSzPct val="100000"/>
              <a:buNone/>
              <a:defRPr lang="en-US" sz="2400" dirty="0"/>
            </a:lvl4pPr>
            <a:lvl5pPr lvl="4">
              <a:spcBef>
                <a:spcPts val="0"/>
              </a:spcBef>
              <a:spcAft>
                <a:spcPts val="0"/>
              </a:spcAft>
              <a:buSzPct val="100000"/>
              <a:buNone/>
              <a:defRPr lang="en-US" sz="2400" dirty="0"/>
            </a:lvl5pPr>
            <a:lvl6pPr lvl="5">
              <a:spcBef>
                <a:spcPts val="0"/>
              </a:spcBef>
              <a:spcAft>
                <a:spcPts val="0"/>
              </a:spcAft>
              <a:buSzPct val="100000"/>
              <a:buNone/>
              <a:defRPr lang="en-US" sz="2400" dirty="0"/>
            </a:lvl6pPr>
            <a:lvl7pPr lvl="6">
              <a:spcBef>
                <a:spcPts val="0"/>
              </a:spcBef>
              <a:spcAft>
                <a:spcPts val="0"/>
              </a:spcAft>
              <a:buSzPct val="100000"/>
              <a:buNone/>
              <a:defRPr lang="en-US" sz="2400" dirty="0"/>
            </a:lvl7pPr>
            <a:lvl8pPr lvl="7">
              <a:spcBef>
                <a:spcPts val="0"/>
              </a:spcBef>
              <a:spcAft>
                <a:spcPts val="0"/>
              </a:spcAft>
              <a:buSzPct val="100000"/>
              <a:buNone/>
              <a:defRPr lang="en-US" sz="2400" dirty="0"/>
            </a:lvl8pPr>
            <a:lvl9pPr lvl="8">
              <a:spcBef>
                <a:spcPts val="0"/>
              </a:spcBef>
              <a:spcAft>
                <a:spcPts val="0"/>
              </a:spcAft>
              <a:buSzPct val="100000"/>
              <a:buNone/>
              <a:defRPr lang="en-US" sz="2400" dirty="0"/>
            </a:lvl9pPr>
          </a:lstStyle>
          <a:p>
            <a:endParaRPr lang="en-US" dirty="0"/>
          </a:p>
        </p:txBody>
      </p:sp>
      <p:sp>
        <p:nvSpPr>
          <p:cNvPr id="3" name="Google Shape;30;p7">
            <a:extLst>
              <a:ext uri="{3E177EA5-680E-4A9E-B289-A7C95EC282CB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35123F87-8A6A-42C2-980F-1CC29E88B086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ct val="100000"/>
              <a:buChar char="●"/>
              <a:defRPr lang="en-US" sz="1200" dirty="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ct val="100000"/>
              <a:buChar char="○"/>
              <a:defRPr lang="en-US" sz="1200" dirty="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ct val="100000"/>
              <a:buChar char="■"/>
              <a:defRPr lang="en-US" sz="1200" dirty="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ct val="100000"/>
              <a:buChar char="●"/>
              <a:defRPr lang="en-US" sz="1200" dirty="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ct val="100000"/>
              <a:buChar char="○"/>
              <a:defRPr lang="en-US" sz="1200" dirty="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ct val="100000"/>
              <a:buChar char="■"/>
              <a:defRPr lang="en-US" sz="1200" dirty="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ct val="100000"/>
              <a:buChar char="●"/>
              <a:defRPr lang="en-US" sz="1200" dirty="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ct val="100000"/>
              <a:buChar char="○"/>
              <a:defRPr lang="en-US" sz="1200" dirty="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ct val="100000"/>
              <a:buChar char="■"/>
              <a:defRPr lang="en-US" sz="1200" dirty="0"/>
            </a:lvl9pPr>
          </a:lstStyle>
          <a:p>
            <a:endParaRPr lang="en-US" dirty="0"/>
          </a:p>
        </p:txBody>
      </p:sp>
      <p:sp>
        <p:nvSpPr>
          <p:cNvPr id="4" name="Google Shape;31;p7">
            <a:extLst>
              <a:ext uri="{C236F52F-E637-4518-A478-003829E47B2E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F4E5B9B0-F101-4BD9-8C0C-48EA780FD5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72458" y="4663217"/>
            <a:ext cx="548699" cy="3936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ctr">
            <a:normAutofit/>
          </a:bodyPr>
          <a:lstStyle>
            <a:lvl1pPr lvl="0">
              <a:buNone/>
            </a:lvl1pPr>
            <a:lvl2pPr lvl="1">
              <a:buNone/>
            </a:lvl2pPr>
            <a:lvl3pPr lvl="2">
              <a:buNone/>
            </a:lvl3pPr>
            <a:lvl4pPr lvl="3">
              <a:buNone/>
            </a:lvl4pPr>
            <a:lvl5pPr lvl="4">
              <a:buNone/>
            </a:lvl5pPr>
            <a:lvl6pPr lvl="5">
              <a:buNone/>
            </a:lvl6pPr>
            <a:lvl7pPr lvl="6">
              <a:buNone/>
            </a:lvl7pPr>
            <a:lvl8pPr lvl="7">
              <a:buNone/>
            </a:lvl8pPr>
            <a:lvl9pPr lvl="8">
              <a:buNone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D06B4658-E92E-4B8B-9DA9-C985E52CF62D}" type="slidenum">
              <a:t>‹#›</a:t>
            </a:fld>
            <a:endParaRPr lang="en-US" dirty="0"/>
          </a:p>
        </p:txBody>
      </p:sp>
    </p:spTree>
    <p:extLst>
      <p:ext uri="{5C27A4C5-0AF0-46DD-AA0C-DACF51A0C17D}">
        <p14:creationId xmlns:p14="http://schemas.microsoft.com/office/powerpoint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val="16505355335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ain poi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33;p8">
            <a:extLst>
              <a:ext uri="{22CBAA26-644D-4D59-B6D8-72138DC866CF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8FE097FC-5C63-4AD2-8BEC-6A1A9280C72C}"/>
              </a:ext>
            </a:extLst>
          </p:cNvPr>
          <p:cNvSpPr>
            <a:spLocks noGrp="1"/>
          </p:cNvSpPr>
          <p:nvPr>
            <p:ph type="title" idx="10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ctr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ct val="100000"/>
              <a:buNone/>
              <a:defRPr lang="en-US" sz="4800" dirty="0"/>
            </a:lvl1pPr>
            <a:lvl2pPr lvl="1">
              <a:spcBef>
                <a:spcPts val="0"/>
              </a:spcBef>
              <a:spcAft>
                <a:spcPts val="0"/>
              </a:spcAft>
              <a:buSzPct val="100000"/>
              <a:buNone/>
              <a:defRPr lang="en-US" sz="4800" dirty="0"/>
            </a:lvl2pPr>
            <a:lvl3pPr lvl="2">
              <a:spcBef>
                <a:spcPts val="0"/>
              </a:spcBef>
              <a:spcAft>
                <a:spcPts val="0"/>
              </a:spcAft>
              <a:buSzPct val="100000"/>
              <a:buNone/>
              <a:defRPr lang="en-US" sz="4800" dirty="0"/>
            </a:lvl3pPr>
            <a:lvl4pPr lvl="3">
              <a:spcBef>
                <a:spcPts val="0"/>
              </a:spcBef>
              <a:spcAft>
                <a:spcPts val="0"/>
              </a:spcAft>
              <a:buSzPct val="100000"/>
              <a:buNone/>
              <a:defRPr lang="en-US" sz="4800" dirty="0"/>
            </a:lvl4pPr>
            <a:lvl5pPr lvl="4">
              <a:spcBef>
                <a:spcPts val="0"/>
              </a:spcBef>
              <a:spcAft>
                <a:spcPts val="0"/>
              </a:spcAft>
              <a:buSzPct val="100000"/>
              <a:buNone/>
              <a:defRPr lang="en-US" sz="4800" dirty="0"/>
            </a:lvl5pPr>
            <a:lvl6pPr lvl="5">
              <a:spcBef>
                <a:spcPts val="0"/>
              </a:spcBef>
              <a:spcAft>
                <a:spcPts val="0"/>
              </a:spcAft>
              <a:buSzPct val="100000"/>
              <a:buNone/>
              <a:defRPr lang="en-US" sz="4800" dirty="0"/>
            </a:lvl6pPr>
            <a:lvl7pPr lvl="6">
              <a:spcBef>
                <a:spcPts val="0"/>
              </a:spcBef>
              <a:spcAft>
                <a:spcPts val="0"/>
              </a:spcAft>
              <a:buSzPct val="100000"/>
              <a:buNone/>
              <a:defRPr lang="en-US" sz="4800" dirty="0"/>
            </a:lvl7pPr>
            <a:lvl8pPr lvl="7">
              <a:spcBef>
                <a:spcPts val="0"/>
              </a:spcBef>
              <a:spcAft>
                <a:spcPts val="0"/>
              </a:spcAft>
              <a:buSzPct val="100000"/>
              <a:buNone/>
              <a:defRPr lang="en-US" sz="4800" dirty="0"/>
            </a:lvl8pPr>
            <a:lvl9pPr lvl="8">
              <a:spcBef>
                <a:spcPts val="0"/>
              </a:spcBef>
              <a:spcAft>
                <a:spcPts val="0"/>
              </a:spcAft>
              <a:buSzPct val="100000"/>
              <a:buNone/>
              <a:defRPr lang="en-US" sz="4800" dirty="0"/>
            </a:lvl9pPr>
          </a:lstStyle>
          <a:p>
            <a:endParaRPr lang="en-US" dirty="0"/>
          </a:p>
        </p:txBody>
      </p:sp>
      <p:sp>
        <p:nvSpPr>
          <p:cNvPr id="3" name="Google Shape;34;p8">
            <a:extLst>
              <a:ext uri="{1A2CDD88-AB6D-426C-AA0E-CE6A5F30B463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026E5F59-46C4-4B53-A96F-932189A8DAF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472458" y="4663217"/>
            <a:ext cx="548699" cy="3936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ctr">
            <a:normAutofit/>
          </a:bodyPr>
          <a:lstStyle>
            <a:lvl1pPr lvl="0">
              <a:buNone/>
            </a:lvl1pPr>
            <a:lvl2pPr lvl="1">
              <a:buNone/>
            </a:lvl2pPr>
            <a:lvl3pPr lvl="2">
              <a:buNone/>
            </a:lvl3pPr>
            <a:lvl4pPr lvl="3">
              <a:buNone/>
            </a:lvl4pPr>
            <a:lvl5pPr lvl="4">
              <a:buNone/>
            </a:lvl5pPr>
            <a:lvl6pPr lvl="5">
              <a:buNone/>
            </a:lvl6pPr>
            <a:lvl7pPr lvl="6">
              <a:buNone/>
            </a:lvl7pPr>
            <a:lvl8pPr lvl="7">
              <a:buNone/>
            </a:lvl8pPr>
            <a:lvl9pPr lvl="8">
              <a:buNone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F92A13C8-6571-474F-B1E2-AAC3FA8C6E9E}" type="slidenum">
              <a:t>‹#›</a:t>
            </a:fld>
            <a:endParaRPr lang="en-US" dirty="0"/>
          </a:p>
        </p:txBody>
      </p:sp>
    </p:spTree>
    <p:extLst>
      <p:ext uri="{5E5DC06F-1DB3-4312-A9AD-548FCF69363B}">
        <p14:creationId xmlns:p14="http://schemas.microsoft.com/office/powerpoint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val="16505355335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title and descri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36;p9">
            <a:extLst>
              <a:ext uri="{D621249B-026B-47F7-8240-840E885D2BC0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8E25D120-A79D-4F14-B6F6-6FB73E39FFB8}"/>
              </a:ext>
            </a:extLst>
          </p:cNvPr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rgbClr val="EEEEEE"/>
          </a:solidFill>
          <a:ln>
            <a:noFill/>
          </a:ln>
        </p:spPr>
        <p:txBody>
          <a:bodyPr spcFirstLastPara="1" vert="horz" wrap="square" lIns="91425" tIns="91425" rIns="91425" bIns="91425" rtlCol="0" anchor="ctr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</p:txBody>
      </p:sp>
      <p:sp>
        <p:nvSpPr>
          <p:cNvPr id="3" name="Google Shape;37;p9">
            <a:extLst>
              <a:ext uri="{3B2F68E8-03F9-4BF7-844D-961E2A0A3945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0D0664DC-9BC2-4E85-B796-1FCD16B03C68}"/>
              </a:ext>
            </a:extLst>
          </p:cNvPr>
          <p:cNvSpPr>
            <a:spLocks noGrp="1"/>
          </p:cNvSpPr>
          <p:nvPr>
            <p:ph type="title" idx="10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ct val="100000"/>
              <a:buNone/>
              <a:defRPr lang="en-US" sz="4200" dirty="0"/>
            </a:lvl1pPr>
            <a:lvl2pPr lvl="1" algn="ctr">
              <a:spcBef>
                <a:spcPts val="0"/>
              </a:spcBef>
              <a:spcAft>
                <a:spcPts val="0"/>
              </a:spcAft>
              <a:buSzPct val="100000"/>
              <a:buNone/>
              <a:defRPr lang="en-US" sz="4200" dirty="0"/>
            </a:lvl2pPr>
            <a:lvl3pPr lvl="2" algn="ctr">
              <a:spcBef>
                <a:spcPts val="0"/>
              </a:spcBef>
              <a:spcAft>
                <a:spcPts val="0"/>
              </a:spcAft>
              <a:buSzPct val="100000"/>
              <a:buNone/>
              <a:defRPr lang="en-US" sz="4200" dirty="0"/>
            </a:lvl3pPr>
            <a:lvl4pPr lvl="3" algn="ctr">
              <a:spcBef>
                <a:spcPts val="0"/>
              </a:spcBef>
              <a:spcAft>
                <a:spcPts val="0"/>
              </a:spcAft>
              <a:buSzPct val="100000"/>
              <a:buNone/>
              <a:defRPr lang="en-US" sz="4200" dirty="0"/>
            </a:lvl4pPr>
            <a:lvl5pPr lvl="4" algn="ctr">
              <a:spcBef>
                <a:spcPts val="0"/>
              </a:spcBef>
              <a:spcAft>
                <a:spcPts val="0"/>
              </a:spcAft>
              <a:buSzPct val="100000"/>
              <a:buNone/>
              <a:defRPr lang="en-US" sz="4200" dirty="0"/>
            </a:lvl5pPr>
            <a:lvl6pPr lvl="5" algn="ctr">
              <a:spcBef>
                <a:spcPts val="0"/>
              </a:spcBef>
              <a:spcAft>
                <a:spcPts val="0"/>
              </a:spcAft>
              <a:buSzPct val="100000"/>
              <a:buNone/>
              <a:defRPr lang="en-US" sz="4200" dirty="0"/>
            </a:lvl6pPr>
            <a:lvl7pPr lvl="6" algn="ctr">
              <a:spcBef>
                <a:spcPts val="0"/>
              </a:spcBef>
              <a:spcAft>
                <a:spcPts val="0"/>
              </a:spcAft>
              <a:buSzPct val="100000"/>
              <a:buNone/>
              <a:defRPr lang="en-US" sz="4200" dirty="0"/>
            </a:lvl7pPr>
            <a:lvl8pPr lvl="7" algn="ctr">
              <a:spcBef>
                <a:spcPts val="0"/>
              </a:spcBef>
              <a:spcAft>
                <a:spcPts val="0"/>
              </a:spcAft>
              <a:buSzPct val="100000"/>
              <a:buNone/>
              <a:defRPr lang="en-US" sz="4200" dirty="0"/>
            </a:lvl8pPr>
            <a:lvl9pPr lvl="8" algn="ctr">
              <a:spcBef>
                <a:spcPts val="0"/>
              </a:spcBef>
              <a:spcAft>
                <a:spcPts val="0"/>
              </a:spcAft>
              <a:buSzPct val="100000"/>
              <a:buNone/>
              <a:defRPr lang="en-US" sz="4200" dirty="0"/>
            </a:lvl9pPr>
          </a:lstStyle>
          <a:p>
            <a:endParaRPr lang="en-US" dirty="0"/>
          </a:p>
        </p:txBody>
      </p:sp>
      <p:sp>
        <p:nvSpPr>
          <p:cNvPr id="4" name="Google Shape;38;p9">
            <a:extLst>
              <a:ext uri="{F1BD1DBD-52E8-4494-A066-7252D72B522A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EF7E5368-4A34-43D7-973B-4A83B0C5873B}"/>
              </a:ext>
            </a:extLst>
          </p:cNvPr>
          <p:cNvSpPr>
            <a:spLocks noGrp="1"/>
          </p:cNvSpPr>
          <p:nvPr>
            <p:ph type="subTitle" idx="1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lang="en-US" sz="2100" dirty="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lang="en-US" sz="2100" dirty="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lang="en-US" sz="2100" dirty="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lang="en-US" sz="2100" dirty="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lang="en-US" sz="2100" dirty="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lang="en-US" sz="2100" dirty="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lang="en-US" sz="2100" dirty="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lang="en-US" sz="2100" dirty="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lang="en-US" sz="2100" dirty="0"/>
            </a:lvl9pPr>
          </a:lstStyle>
          <a:p>
            <a:endParaRPr lang="en-US" dirty="0"/>
          </a:p>
        </p:txBody>
      </p:sp>
      <p:sp>
        <p:nvSpPr>
          <p:cNvPr id="5" name="Google Shape;39;p9">
            <a:extLst>
              <a:ext uri="{79957241-A736-45FB-9411-72EAC03E0DE3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82755C81-F14A-455A-9644-72C3E7DFCF96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4939499" y="724075"/>
            <a:ext cx="3837000" cy="36951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ctr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ct val="100000"/>
              <a:buChar char="●"/>
            </a:lvl1pPr>
            <a:lvl2pPr marL="914400" lvl="1" indent="-317499">
              <a:spcBef>
                <a:spcPts val="0"/>
              </a:spcBef>
              <a:spcAft>
                <a:spcPts val="0"/>
              </a:spcAft>
              <a:buSzPct val="100000"/>
              <a:buChar char="○"/>
            </a:lvl2pPr>
            <a:lvl3pPr marL="1371600" lvl="2" indent="-317499">
              <a:spcBef>
                <a:spcPts val="0"/>
              </a:spcBef>
              <a:spcAft>
                <a:spcPts val="0"/>
              </a:spcAft>
              <a:buSzPct val="100000"/>
              <a:buChar char="■"/>
            </a:lvl3pPr>
            <a:lvl4pPr marL="1828800" lvl="3" indent="-317499">
              <a:spcBef>
                <a:spcPts val="0"/>
              </a:spcBef>
              <a:spcAft>
                <a:spcPts val="0"/>
              </a:spcAft>
              <a:buSzPct val="100000"/>
              <a:buChar char="●"/>
            </a:lvl4pPr>
            <a:lvl5pPr marL="2286000" lvl="4" indent="-317499">
              <a:spcBef>
                <a:spcPts val="0"/>
              </a:spcBef>
              <a:spcAft>
                <a:spcPts val="0"/>
              </a:spcAft>
              <a:buSzPct val="100000"/>
              <a:buChar char="○"/>
            </a:lvl5pPr>
            <a:lvl6pPr marL="2743200" lvl="5" indent="-317499">
              <a:spcBef>
                <a:spcPts val="0"/>
              </a:spcBef>
              <a:spcAft>
                <a:spcPts val="0"/>
              </a:spcAft>
              <a:buSzPct val="100000"/>
              <a:buChar char="■"/>
            </a:lvl6pPr>
            <a:lvl7pPr marL="3200400" lvl="6" indent="-317499">
              <a:spcBef>
                <a:spcPts val="0"/>
              </a:spcBef>
              <a:spcAft>
                <a:spcPts val="0"/>
              </a:spcAft>
              <a:buSzPct val="100000"/>
              <a:buChar char="●"/>
            </a:lvl7pPr>
            <a:lvl8pPr marL="3657600" lvl="7" indent="-317499">
              <a:spcBef>
                <a:spcPts val="0"/>
              </a:spcBef>
              <a:spcAft>
                <a:spcPts val="0"/>
              </a:spcAft>
              <a:buSzPct val="100000"/>
              <a:buChar char="○"/>
            </a:lvl8pPr>
            <a:lvl9pPr marL="4114800" lvl="8" indent="-317499">
              <a:spcBef>
                <a:spcPts val="0"/>
              </a:spcBef>
              <a:spcAft>
                <a:spcPts val="0"/>
              </a:spcAft>
              <a:buSzPct val="100000"/>
              <a:buChar char="■"/>
            </a:lvl9pPr>
          </a:lstStyle>
          <a:p>
            <a:endParaRPr lang="en-US" dirty="0"/>
          </a:p>
        </p:txBody>
      </p:sp>
      <p:sp>
        <p:nvSpPr>
          <p:cNvPr id="6" name="Google Shape;40;p9">
            <a:extLst>
              <a:ext uri="{EF60B6D8-BE6B-40B0-8247-9724D36DDCB2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31F8DEBE-DFD6-4CB9-A1CA-93D761FAC20D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8472458" y="4663217"/>
            <a:ext cx="548699" cy="3936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ctr">
            <a:normAutofit/>
          </a:bodyPr>
          <a:lstStyle>
            <a:lvl1pPr lvl="0">
              <a:buNone/>
            </a:lvl1pPr>
            <a:lvl2pPr lvl="1">
              <a:buNone/>
            </a:lvl2pPr>
            <a:lvl3pPr lvl="2">
              <a:buNone/>
            </a:lvl3pPr>
            <a:lvl4pPr lvl="3">
              <a:buNone/>
            </a:lvl4pPr>
            <a:lvl5pPr lvl="4">
              <a:buNone/>
            </a:lvl5pPr>
            <a:lvl6pPr lvl="5">
              <a:buNone/>
            </a:lvl6pPr>
            <a:lvl7pPr lvl="6">
              <a:buNone/>
            </a:lvl7pPr>
            <a:lvl8pPr lvl="7">
              <a:buNone/>
            </a:lvl8pPr>
            <a:lvl9pPr lvl="8">
              <a:buNone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ACBCE111-ACCC-4F5C-955C-0E87D844B030}" type="slidenum">
              <a:t>‹#›</a:t>
            </a:fld>
            <a:endParaRPr lang="en-US" dirty="0"/>
          </a:p>
        </p:txBody>
      </p:sp>
    </p:spTree>
    <p:extLst>
      <p:ext uri="{8C73CA2B-6A7E-404C-AB27-1FFB7D8710CD}">
        <p14:creationId xmlns:p14="http://schemas.microsoft.com/office/powerpoint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val="16505355335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42;p10">
            <a:extLst>
              <a:ext uri="{7BFA6035-584E-405F-85E6-7288AAD1B12D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C597FBE0-E059-470D-8C42-C78D589677DE}"/>
              </a:ext>
            </a:extLst>
          </p:cNvPr>
          <p:cNvSpPr>
            <a:spLocks noGrp="1"/>
          </p:cNvSpPr>
          <p:nvPr>
            <p:ph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ctr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lvl1pPr>
          </a:lstStyle>
          <a:p>
            <a:endParaRPr lang="en-US" dirty="0"/>
          </a:p>
        </p:txBody>
      </p:sp>
      <p:sp>
        <p:nvSpPr>
          <p:cNvPr id="3" name="Google Shape;43;p10">
            <a:extLst>
              <a:ext uri="{503E890C-3201-40FD-AE7A-B55B12DF97A7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E5F79461-4561-4368-8EE4-2F05BC29F4FE}"/>
              </a:ext>
            </a:extLst>
          </p:cNvPr>
          <p:cNvSpPr>
            <a:spLocks noGrp="1"/>
          </p:cNvSpPr>
          <p:nvPr>
            <p:ph type="sldNum" sz="quarter" idx="1"/>
          </p:nvPr>
        </p:nvSpPr>
        <p:spPr>
          <a:xfrm>
            <a:off x="8472458" y="4663217"/>
            <a:ext cx="548699" cy="3936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ctr">
            <a:normAutofit/>
          </a:bodyPr>
          <a:lstStyle>
            <a:lvl1pPr lvl="0">
              <a:buNone/>
            </a:lvl1pPr>
            <a:lvl2pPr lvl="1">
              <a:buNone/>
            </a:lvl2pPr>
            <a:lvl3pPr lvl="2">
              <a:buNone/>
            </a:lvl3pPr>
            <a:lvl4pPr lvl="3">
              <a:buNone/>
            </a:lvl4pPr>
            <a:lvl5pPr lvl="4">
              <a:buNone/>
            </a:lvl5pPr>
            <a:lvl6pPr lvl="5">
              <a:buNone/>
            </a:lvl6pPr>
            <a:lvl7pPr lvl="6">
              <a:buNone/>
            </a:lvl7pPr>
            <a:lvl8pPr lvl="7">
              <a:buNone/>
            </a:lvl8pPr>
            <a:lvl9pPr lvl="8">
              <a:buNone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87A77EC1-98A0-46F4-890A-D866DBC6DCF0}" type="slidenum">
              <a:t>‹#›</a:t>
            </a:fld>
            <a:endParaRPr lang="en-US" dirty="0"/>
          </a:p>
        </p:txBody>
      </p:sp>
    </p:spTree>
    <p:extLst>
      <p:ext uri="{CC848F7E-090B-4265-9B92-E6F2C8B52E96}">
        <p14:creationId xmlns:p14="http://schemas.microsoft.com/office/powerpoint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val="16505355335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45;p11">
            <a:extLst>
              <a:ext uri="{08E0FCBE-F95E-4CC1-9394-E3C072F61CA5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D6B5BEA5-107D-482A-AB8F-37A3EE320902}"/>
              </a:ext>
            </a:extLst>
          </p:cNvPr>
          <p:cNvSpPr>
            <a:spLocks noGrp="1"/>
          </p:cNvSpPr>
          <p:nvPr>
            <p:ph type="title" idx="10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ct val="100000"/>
              <a:buNone/>
              <a:defRPr lang="en-US" sz="12000" dirty="0"/>
            </a:lvl1pPr>
            <a:lvl2pPr lvl="1" algn="ctr">
              <a:spcBef>
                <a:spcPts val="0"/>
              </a:spcBef>
              <a:spcAft>
                <a:spcPts val="0"/>
              </a:spcAft>
              <a:buSzPct val="100000"/>
              <a:buNone/>
              <a:defRPr lang="en-US" sz="12000" dirty="0"/>
            </a:lvl2pPr>
            <a:lvl3pPr lvl="2" algn="ctr">
              <a:spcBef>
                <a:spcPts val="0"/>
              </a:spcBef>
              <a:spcAft>
                <a:spcPts val="0"/>
              </a:spcAft>
              <a:buSzPct val="100000"/>
              <a:buNone/>
              <a:defRPr lang="en-US" sz="12000" dirty="0"/>
            </a:lvl3pPr>
            <a:lvl4pPr lvl="3" algn="ctr">
              <a:spcBef>
                <a:spcPts val="0"/>
              </a:spcBef>
              <a:spcAft>
                <a:spcPts val="0"/>
              </a:spcAft>
              <a:buSzPct val="100000"/>
              <a:buNone/>
              <a:defRPr lang="en-US" sz="12000" dirty="0"/>
            </a:lvl4pPr>
            <a:lvl5pPr lvl="4" algn="ctr">
              <a:spcBef>
                <a:spcPts val="0"/>
              </a:spcBef>
              <a:spcAft>
                <a:spcPts val="0"/>
              </a:spcAft>
              <a:buSzPct val="100000"/>
              <a:buNone/>
              <a:defRPr lang="en-US" sz="12000" dirty="0"/>
            </a:lvl5pPr>
            <a:lvl6pPr lvl="5" algn="ctr">
              <a:spcBef>
                <a:spcPts val="0"/>
              </a:spcBef>
              <a:spcAft>
                <a:spcPts val="0"/>
              </a:spcAft>
              <a:buSzPct val="100000"/>
              <a:buNone/>
              <a:defRPr lang="en-US" sz="12000" dirty="0"/>
            </a:lvl6pPr>
            <a:lvl7pPr lvl="6" algn="ctr">
              <a:spcBef>
                <a:spcPts val="0"/>
              </a:spcBef>
              <a:spcAft>
                <a:spcPts val="0"/>
              </a:spcAft>
              <a:buSzPct val="100000"/>
              <a:buNone/>
              <a:defRPr lang="en-US" sz="12000" dirty="0"/>
            </a:lvl7pPr>
            <a:lvl8pPr lvl="7" algn="ctr">
              <a:spcBef>
                <a:spcPts val="0"/>
              </a:spcBef>
              <a:spcAft>
                <a:spcPts val="0"/>
              </a:spcAft>
              <a:buSzPct val="100000"/>
              <a:buNone/>
              <a:defRPr lang="en-US" sz="12000" dirty="0"/>
            </a:lvl8pPr>
            <a:lvl9pPr lvl="8" algn="ctr">
              <a:spcBef>
                <a:spcPts val="0"/>
              </a:spcBef>
              <a:spcAft>
                <a:spcPts val="0"/>
              </a:spcAft>
              <a:buSzPct val="100000"/>
              <a:buNone/>
              <a:defRPr lang="en-US" sz="12000" dirty="0"/>
            </a:lvl9pPr>
          </a:lstStyle>
          <a:p>
            <a:r>
              <a:rPr lang="en-US" dirty="0"/>
              <a:t>xx%</a:t>
            </a:r>
          </a:p>
        </p:txBody>
      </p:sp>
      <p:sp>
        <p:nvSpPr>
          <p:cNvPr id="3" name="Google Shape;46;p11">
            <a:extLst>
              <a:ext uri="{C67CFEDA-871D-4A42-80EE-19B82FDCC952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C331A28A-D8D8-45AB-8EB2-90CF69853E3C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ct val="100000"/>
              <a:buChar char="●"/>
            </a:lvl1pPr>
            <a:lvl2pPr marL="914400" lvl="1" indent="-317499" algn="ctr">
              <a:spcBef>
                <a:spcPts val="0"/>
              </a:spcBef>
              <a:spcAft>
                <a:spcPts val="0"/>
              </a:spcAft>
              <a:buSzPct val="100000"/>
              <a:buChar char="○"/>
            </a:lvl2pPr>
            <a:lvl3pPr marL="1371600" lvl="2" indent="-317499" algn="ctr">
              <a:spcBef>
                <a:spcPts val="0"/>
              </a:spcBef>
              <a:spcAft>
                <a:spcPts val="0"/>
              </a:spcAft>
              <a:buSzPct val="100000"/>
              <a:buChar char="■"/>
            </a:lvl3pPr>
            <a:lvl4pPr marL="1828800" lvl="3" indent="-317499" algn="ctr">
              <a:spcBef>
                <a:spcPts val="0"/>
              </a:spcBef>
              <a:spcAft>
                <a:spcPts val="0"/>
              </a:spcAft>
              <a:buSzPct val="100000"/>
              <a:buChar char="●"/>
            </a:lvl4pPr>
            <a:lvl5pPr marL="2286000" lvl="4" indent="-317499" algn="ctr">
              <a:spcBef>
                <a:spcPts val="0"/>
              </a:spcBef>
              <a:spcAft>
                <a:spcPts val="0"/>
              </a:spcAft>
              <a:buSzPct val="100000"/>
              <a:buChar char="○"/>
            </a:lvl5pPr>
            <a:lvl6pPr marL="2743200" lvl="5" indent="-317499" algn="ctr">
              <a:spcBef>
                <a:spcPts val="0"/>
              </a:spcBef>
              <a:spcAft>
                <a:spcPts val="0"/>
              </a:spcAft>
              <a:buSzPct val="100000"/>
              <a:buChar char="■"/>
            </a:lvl6pPr>
            <a:lvl7pPr marL="3200400" lvl="6" indent="-317499" algn="ctr">
              <a:spcBef>
                <a:spcPts val="0"/>
              </a:spcBef>
              <a:spcAft>
                <a:spcPts val="0"/>
              </a:spcAft>
              <a:buSzPct val="100000"/>
              <a:buChar char="●"/>
            </a:lvl7pPr>
            <a:lvl8pPr marL="3657600" lvl="7" indent="-317499" algn="ctr">
              <a:spcBef>
                <a:spcPts val="0"/>
              </a:spcBef>
              <a:spcAft>
                <a:spcPts val="0"/>
              </a:spcAft>
              <a:buSzPct val="100000"/>
              <a:buChar char="○"/>
            </a:lvl8pPr>
            <a:lvl9pPr marL="4114800" lvl="8" indent="-317499" algn="ctr">
              <a:spcBef>
                <a:spcPts val="0"/>
              </a:spcBef>
              <a:spcAft>
                <a:spcPts val="0"/>
              </a:spcAft>
              <a:buSzPct val="100000"/>
              <a:buChar char="■"/>
            </a:lvl9pPr>
          </a:lstStyle>
          <a:p>
            <a:endParaRPr lang="en-US" dirty="0"/>
          </a:p>
        </p:txBody>
      </p:sp>
      <p:sp>
        <p:nvSpPr>
          <p:cNvPr id="4" name="Google Shape;47;p11">
            <a:extLst>
              <a:ext uri="{340F75E5-E196-4F6D-9D10-359AFC4F83CF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453DE28C-33A3-4103-A934-ED64F4E649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72458" y="4663217"/>
            <a:ext cx="548699" cy="3936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ctr">
            <a:normAutofit/>
          </a:bodyPr>
          <a:lstStyle>
            <a:lvl1pPr lvl="0">
              <a:buNone/>
            </a:lvl1pPr>
            <a:lvl2pPr lvl="1">
              <a:buNone/>
            </a:lvl2pPr>
            <a:lvl3pPr lvl="2">
              <a:buNone/>
            </a:lvl3pPr>
            <a:lvl4pPr lvl="3">
              <a:buNone/>
            </a:lvl4pPr>
            <a:lvl5pPr lvl="4">
              <a:buNone/>
            </a:lvl5pPr>
            <a:lvl6pPr lvl="5">
              <a:buNone/>
            </a:lvl6pPr>
            <a:lvl7pPr lvl="6">
              <a:buNone/>
            </a:lvl7pPr>
            <a:lvl8pPr lvl="7">
              <a:buNone/>
            </a:lvl8pPr>
            <a:lvl9pPr lvl="8">
              <a:buNone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3BB44A34-3F14-4565-9EF4-04C19229073E}" type="slidenum">
              <a:t>‹#›</a:t>
            </a:fld>
            <a:endParaRPr lang="en-US" dirty="0"/>
          </a:p>
        </p:txBody>
      </p:sp>
    </p:spTree>
    <p:extLst>
      <p:ext uri="{CF9D3694-F551-47E5-8836-8B73C674E58A}">
        <p14:creationId xmlns:p14="http://schemas.microsoft.com/office/powerpoint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val="16505355335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49;p12">
            <a:extLst>
              <a:ext uri="{C0C94F62-52E9-4F95-93DF-10E81B39AC5F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87F8E890-1418-4C18-BCA3-E1F5DE0A6B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72458" y="4663217"/>
            <a:ext cx="548699" cy="3936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ctr">
            <a:normAutofit/>
          </a:bodyPr>
          <a:lstStyle>
            <a:lvl1pPr lvl="0">
              <a:buNone/>
            </a:lvl1pPr>
            <a:lvl2pPr lvl="1">
              <a:buNone/>
            </a:lvl2pPr>
            <a:lvl3pPr lvl="2">
              <a:buNone/>
            </a:lvl3pPr>
            <a:lvl4pPr lvl="3">
              <a:buNone/>
            </a:lvl4pPr>
            <a:lvl5pPr lvl="4">
              <a:buNone/>
            </a:lvl5pPr>
            <a:lvl6pPr lvl="5">
              <a:buNone/>
            </a:lvl6pPr>
            <a:lvl7pPr lvl="6">
              <a:buNone/>
            </a:lvl7pPr>
            <a:lvl8pPr lvl="7">
              <a:buNone/>
            </a:lvl8pPr>
            <a:lvl9pPr lvl="8">
              <a:buNone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65A4E3DA-E131-4D63-BF14-89BB17BA3B2A}" type="slidenum">
              <a:t>‹#›</a:t>
            </a:fld>
            <a:endParaRPr lang="en-US" dirty="0"/>
          </a:p>
        </p:txBody>
      </p:sp>
    </p:spTree>
    <p:extLst>
      <p:ext uri="{6D9D99DB-3655-49C8-A0D8-492958292124}">
        <p14:creationId xmlns:p14="http://schemas.microsoft.com/office/powerpoint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val="16505355335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fsnitsoverskrif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51;p13">
            <a:extLst>
              <a:ext uri="{443FD558-47A2-4841-B548-AF62BA8CDC5A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576D8083-DB56-4B6E-9C0E-12FAF39DA47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-4761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52;p13">
            <a:extLst>
              <a:ext uri="{72331BE6-8EA0-4788-8DA0-876FEAA8D198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6ECADFCF-6EB9-40DF-879C-10058A0F59FF}"/>
              </a:ext>
            </a:extLst>
          </p:cNvPr>
          <p:cNvSpPr>
            <a:spLocks noGrp="1"/>
          </p:cNvSpPr>
          <p:nvPr>
            <p:ph type="title" idx="10"/>
          </p:nvPr>
        </p:nvSpPr>
        <p:spPr>
          <a:xfrm>
            <a:off x="623888" y="1282304"/>
            <a:ext cx="7886700" cy="21396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68575" tIns="34275" rIns="68575" bIns="34275" rtlCol="0" anchor="b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C4DA2"/>
              </a:buClr>
              <a:buSzPct val="100000"/>
              <a:buFont typeface="Calibri"/>
              <a:buNone/>
              <a:defRPr lang="en-US" sz="4500" b="1" i="0" u="none" strike="noStrike" cap="none" dirty="0">
                <a:solidFill>
                  <a:srgbClr val="0C4DA2"/>
                </a:solidFill>
                <a:latin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ct val="100000"/>
              <a:buNone/>
              <a:defRPr lang="en-US" sz="1400" dirty="0"/>
            </a:lvl2pPr>
            <a:lvl3pPr lvl="2" rtl="0">
              <a:spcBef>
                <a:spcPts val="0"/>
              </a:spcBef>
              <a:spcAft>
                <a:spcPts val="0"/>
              </a:spcAft>
              <a:buSzPct val="100000"/>
              <a:buNone/>
              <a:defRPr lang="en-US" sz="1400" dirty="0"/>
            </a:lvl3pPr>
            <a:lvl4pPr lvl="3" rtl="0">
              <a:spcBef>
                <a:spcPts val="0"/>
              </a:spcBef>
              <a:spcAft>
                <a:spcPts val="0"/>
              </a:spcAft>
              <a:buSzPct val="100000"/>
              <a:buNone/>
              <a:defRPr lang="en-US" sz="1400" dirty="0"/>
            </a:lvl4pPr>
            <a:lvl5pPr lvl="4" rtl="0">
              <a:spcBef>
                <a:spcPts val="0"/>
              </a:spcBef>
              <a:spcAft>
                <a:spcPts val="0"/>
              </a:spcAft>
              <a:buSzPct val="100000"/>
              <a:buNone/>
              <a:defRPr lang="en-US" sz="1400" dirty="0"/>
            </a:lvl5pPr>
            <a:lvl6pPr lvl="5" rtl="0">
              <a:spcBef>
                <a:spcPts val="0"/>
              </a:spcBef>
              <a:spcAft>
                <a:spcPts val="0"/>
              </a:spcAft>
              <a:buSzPct val="100000"/>
              <a:buNone/>
              <a:defRPr lang="en-US" sz="1400" dirty="0"/>
            </a:lvl6pPr>
            <a:lvl7pPr lvl="6" rtl="0">
              <a:spcBef>
                <a:spcPts val="0"/>
              </a:spcBef>
              <a:spcAft>
                <a:spcPts val="0"/>
              </a:spcAft>
              <a:buSzPct val="100000"/>
              <a:buNone/>
              <a:defRPr lang="en-US" sz="1400" dirty="0"/>
            </a:lvl7pPr>
            <a:lvl8pPr lvl="7" rtl="0">
              <a:spcBef>
                <a:spcPts val="0"/>
              </a:spcBef>
              <a:spcAft>
                <a:spcPts val="0"/>
              </a:spcAft>
              <a:buSzPct val="100000"/>
              <a:buNone/>
              <a:defRPr lang="en-US" sz="1400" dirty="0"/>
            </a:lvl8pPr>
            <a:lvl9pPr lvl="8" rtl="0">
              <a:spcBef>
                <a:spcPts val="0"/>
              </a:spcBef>
              <a:spcAft>
                <a:spcPts val="0"/>
              </a:spcAft>
              <a:buSzPct val="100000"/>
              <a:buNone/>
              <a:defRPr lang="en-US" sz="1400" dirty="0"/>
            </a:lvl9pPr>
          </a:lstStyle>
          <a:p>
            <a:endParaRPr lang="en-US" dirty="0"/>
          </a:p>
        </p:txBody>
      </p:sp>
      <p:sp>
        <p:nvSpPr>
          <p:cNvPr id="4" name="Google Shape;53;p13">
            <a:extLst>
              <a:ext uri="{78713A7B-6F64-4E2C-9C53-34D000AAE450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07AD89D8-97A8-4A87-A03D-CB0B1071664A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623888" y="3442097"/>
            <a:ext cx="7886700" cy="11253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68575" tIns="34275" rIns="68575" bIns="34275" rtlCol="0" anchor="t">
            <a:norm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ct val="100000"/>
              <a:buFont typeface="Arial"/>
              <a:buNone/>
              <a:defRPr lang="en-US" sz="1800" b="0" i="0" u="none" strike="noStrike" cap="none" dirty="0">
                <a:solidFill>
                  <a:srgbClr val="888888"/>
                </a:solidFill>
                <a:latin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888888"/>
              </a:buClr>
              <a:buSzPct val="100000"/>
              <a:buFont typeface="Arial"/>
              <a:buNone/>
              <a:defRPr lang="en-US" sz="1500" b="0" i="0" u="none" strike="noStrike" cap="none" dirty="0">
                <a:solidFill>
                  <a:srgbClr val="888888"/>
                </a:solidFill>
                <a:latin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888888"/>
              </a:buClr>
              <a:buSzPct val="100000"/>
              <a:buFont typeface="Arial"/>
              <a:buNone/>
              <a:defRPr lang="en-US" sz="1400" b="0" i="0" u="none" strike="noStrike" cap="none" dirty="0">
                <a:solidFill>
                  <a:srgbClr val="888888"/>
                </a:solidFill>
                <a:latin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888888"/>
              </a:buClr>
              <a:buSzPct val="100000"/>
              <a:buFont typeface="Arial"/>
              <a:buNone/>
              <a:defRPr lang="en-US" sz="1200" b="0" i="0" u="none" strike="noStrike" cap="none" dirty="0">
                <a:solidFill>
                  <a:srgbClr val="888888"/>
                </a:solidFill>
                <a:latin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888888"/>
              </a:buClr>
              <a:buSzPct val="100000"/>
              <a:buFont typeface="Arial"/>
              <a:buNone/>
              <a:defRPr lang="en-US" sz="1200" b="0" i="0" u="none" strike="noStrike" cap="none" dirty="0">
                <a:solidFill>
                  <a:srgbClr val="888888"/>
                </a:solidFill>
                <a:latin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888888"/>
              </a:buClr>
              <a:buSzPct val="100000"/>
              <a:buFont typeface="Arial"/>
              <a:buNone/>
              <a:defRPr lang="en-US" sz="1200" b="0" i="0" u="none" strike="noStrike" cap="none" dirty="0">
                <a:solidFill>
                  <a:srgbClr val="888888"/>
                </a:solidFill>
                <a:latin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888888"/>
              </a:buClr>
              <a:buSzPct val="100000"/>
              <a:buFont typeface="Arial"/>
              <a:buNone/>
              <a:defRPr lang="en-US" sz="1200" b="0" i="0" u="none" strike="noStrike" cap="none" dirty="0">
                <a:solidFill>
                  <a:srgbClr val="888888"/>
                </a:solidFill>
                <a:latin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888888"/>
              </a:buClr>
              <a:buSzPct val="100000"/>
              <a:buFont typeface="Arial"/>
              <a:buNone/>
              <a:defRPr lang="en-US" sz="1200" b="0" i="0" u="none" strike="noStrike" cap="none" dirty="0">
                <a:solidFill>
                  <a:srgbClr val="888888"/>
                </a:solidFill>
                <a:latin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rgbClr val="888888"/>
              </a:buClr>
              <a:buSzPct val="100000"/>
              <a:buFont typeface="Arial"/>
              <a:buNone/>
              <a:defRPr lang="en-US" sz="1200" b="0" i="0" u="none" strike="noStrike" cap="none" dirty="0">
                <a:solidFill>
                  <a:srgbClr val="888888"/>
                </a:solidFill>
                <a:latin typeface="Calibri"/>
              </a:defRPr>
            </a:lvl9pPr>
          </a:lstStyle>
          <a:p>
            <a:endParaRPr lang="en-US" dirty="0"/>
          </a:p>
        </p:txBody>
      </p:sp>
      <p:sp>
        <p:nvSpPr>
          <p:cNvPr id="5" name="Google Shape;54;p13">
            <a:extLst>
              <a:ext uri="{526D8732-133F-4983-A184-CCA22D5B8DFB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41AD3696-BB92-4FCD-8295-4FAD60D83BD3}"/>
              </a:ext>
            </a:extLst>
          </p:cNvPr>
          <p:cNvSpPr>
            <a:spLocks noGrp="1"/>
          </p:cNvSpPr>
          <p:nvPr>
            <p:ph type="dt" sz="half" idx="12"/>
          </p:nvPr>
        </p:nvSpPr>
        <p:spPr>
          <a:xfrm>
            <a:off x="628650" y="4767262"/>
            <a:ext cx="461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68575" tIns="34275" rIns="68575" bIns="34275" rtlCol="0" anchor="ctr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ct val="100000"/>
              <a:buNone/>
              <a:defRPr lang="en-US" sz="900" b="1" dirty="0">
                <a:solidFill>
                  <a:srgbClr val="0C4DA2"/>
                </a:solidFill>
                <a:latin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ct val="100000"/>
              <a:buNone/>
              <a:defRPr lang="en-US" sz="1400" b="0" i="0" u="none" strike="noStrike" cap="none" dirty="0">
                <a:solidFill>
                  <a:schemeClr val="dk1"/>
                </a:solidFill>
                <a:latin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ct val="100000"/>
              <a:buNone/>
              <a:defRPr lang="en-US" sz="1400" b="0" i="0" u="none" strike="noStrike" cap="none" dirty="0">
                <a:solidFill>
                  <a:schemeClr val="dk1"/>
                </a:solidFill>
                <a:latin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ct val="100000"/>
              <a:buNone/>
              <a:defRPr lang="en-US" sz="1400" b="0" i="0" u="none" strike="noStrike" cap="none" dirty="0">
                <a:solidFill>
                  <a:schemeClr val="dk1"/>
                </a:solidFill>
                <a:latin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ct val="100000"/>
              <a:buNone/>
              <a:defRPr lang="en-US" sz="1400" b="0" i="0" u="none" strike="noStrike" cap="none" dirty="0">
                <a:solidFill>
                  <a:schemeClr val="dk1"/>
                </a:solidFill>
                <a:latin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ct val="100000"/>
              <a:buNone/>
              <a:defRPr lang="en-US" sz="1400" b="0" i="0" u="none" strike="noStrike" cap="none" dirty="0">
                <a:solidFill>
                  <a:schemeClr val="dk1"/>
                </a:solidFill>
                <a:latin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ct val="100000"/>
              <a:buNone/>
              <a:defRPr lang="en-US" sz="1400" b="0" i="0" u="none" strike="noStrike" cap="none" dirty="0">
                <a:solidFill>
                  <a:schemeClr val="dk1"/>
                </a:solidFill>
                <a:latin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ct val="100000"/>
              <a:buNone/>
              <a:defRPr lang="en-US" sz="1400" b="0" i="0" u="none" strike="noStrike" cap="none" dirty="0">
                <a:solidFill>
                  <a:schemeClr val="dk1"/>
                </a:solidFill>
                <a:latin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ct val="100000"/>
              <a:buNone/>
              <a:defRPr lang="en-US" sz="1400" b="0" i="0" u="none" strike="noStrike" cap="none" dirty="0">
                <a:solidFill>
                  <a:schemeClr val="dk1"/>
                </a:solidFill>
                <a:latin typeface="Calibri"/>
              </a:defRPr>
            </a:lvl9pPr>
          </a:lstStyle>
          <a:p>
            <a:endParaRPr lang="en-US" dirty="0"/>
          </a:p>
        </p:txBody>
      </p:sp>
      <p:sp>
        <p:nvSpPr>
          <p:cNvPr id="6" name="Google Shape;55;p13">
            <a:extLst>
              <a:ext uri="{CD8AF935-43F9-4DF9-A7FA-4B95704FDAFF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020040FD-9957-4F72-B4A6-F2D7BAAB5246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1132794" y="4767262"/>
            <a:ext cx="7382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68575" tIns="34275" rIns="68575" bIns="34275" rtlCol="0" anchor="ctr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ct val="100000"/>
              <a:buNone/>
              <a:defRPr lang="en-US" sz="900" b="1" dirty="0">
                <a:solidFill>
                  <a:srgbClr val="0C4DA2"/>
                </a:solidFill>
                <a:latin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ct val="100000"/>
              <a:buNone/>
              <a:defRPr lang="en-US" sz="1400" b="0" i="0" u="none" strike="noStrike" cap="none" dirty="0">
                <a:solidFill>
                  <a:schemeClr val="dk1"/>
                </a:solidFill>
                <a:latin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ct val="100000"/>
              <a:buNone/>
              <a:defRPr lang="en-US" sz="1400" b="0" i="0" u="none" strike="noStrike" cap="none" dirty="0">
                <a:solidFill>
                  <a:schemeClr val="dk1"/>
                </a:solidFill>
                <a:latin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ct val="100000"/>
              <a:buNone/>
              <a:defRPr lang="en-US" sz="1400" b="0" i="0" u="none" strike="noStrike" cap="none" dirty="0">
                <a:solidFill>
                  <a:schemeClr val="dk1"/>
                </a:solidFill>
                <a:latin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ct val="100000"/>
              <a:buNone/>
              <a:defRPr lang="en-US" sz="1400" b="0" i="0" u="none" strike="noStrike" cap="none" dirty="0">
                <a:solidFill>
                  <a:schemeClr val="dk1"/>
                </a:solidFill>
                <a:latin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ct val="100000"/>
              <a:buNone/>
              <a:defRPr lang="en-US" sz="1400" b="0" i="0" u="none" strike="noStrike" cap="none" dirty="0">
                <a:solidFill>
                  <a:schemeClr val="dk1"/>
                </a:solidFill>
                <a:latin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ct val="100000"/>
              <a:buNone/>
              <a:defRPr lang="en-US" sz="1400" b="0" i="0" u="none" strike="noStrike" cap="none" dirty="0">
                <a:solidFill>
                  <a:schemeClr val="dk1"/>
                </a:solidFill>
                <a:latin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ct val="100000"/>
              <a:buNone/>
              <a:defRPr lang="en-US" sz="1400" b="0" i="0" u="none" strike="noStrike" cap="none" dirty="0">
                <a:solidFill>
                  <a:schemeClr val="dk1"/>
                </a:solidFill>
                <a:latin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ct val="100000"/>
              <a:buNone/>
              <a:defRPr lang="en-US" sz="1400" b="0" i="0" u="none" strike="noStrike" cap="none" dirty="0">
                <a:solidFill>
                  <a:schemeClr val="dk1"/>
                </a:solidFill>
                <a:latin typeface="Calibri"/>
              </a:defRPr>
            </a:lvl9pPr>
          </a:lstStyle>
          <a:p>
            <a:endParaRPr lang="en-US" dirty="0"/>
          </a:p>
        </p:txBody>
      </p:sp>
      <p:sp>
        <p:nvSpPr>
          <p:cNvPr id="7" name="Google Shape;56;p13">
            <a:extLst>
              <a:ext uri="{3DD71615-0E5A-43C1-A558-E7FDD971764C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78B576E4-13D6-43ED-B5AB-5849706393E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6398758" y="4767262"/>
            <a:ext cx="2116500" cy="2739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68575" tIns="34275" rIns="68575" bIns="34275" rtlCol="0" anchor="t">
            <a:normAutofit/>
          </a:bodyPr>
          <a:lstStyle>
            <a:lvl1pPr marL="0" marR="0" lvl="0" indent="0" algn="l" rtl="0">
              <a:spcBef>
                <a:spcPts val="0"/>
              </a:spcBef>
              <a:buNone/>
              <a:defRPr lang="en-US" sz="1400" dirty="0">
                <a:solidFill>
                  <a:schemeClr val="dk1"/>
                </a:solidFill>
                <a:latin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lang="en-US" sz="1400" dirty="0">
                <a:solidFill>
                  <a:schemeClr val="dk1"/>
                </a:solidFill>
                <a:latin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lang="en-US" sz="1400" dirty="0">
                <a:solidFill>
                  <a:schemeClr val="dk1"/>
                </a:solidFill>
                <a:latin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lang="en-US" sz="1400" dirty="0">
                <a:solidFill>
                  <a:schemeClr val="dk1"/>
                </a:solidFill>
                <a:latin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lang="en-US" sz="1400" dirty="0">
                <a:solidFill>
                  <a:schemeClr val="dk1"/>
                </a:solidFill>
                <a:latin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lang="en-US" sz="1400" dirty="0">
                <a:solidFill>
                  <a:schemeClr val="dk1"/>
                </a:solidFill>
                <a:latin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lang="en-US" sz="1400" dirty="0">
                <a:solidFill>
                  <a:schemeClr val="dk1"/>
                </a:solidFill>
                <a:latin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lang="en-US" sz="1400" dirty="0">
                <a:solidFill>
                  <a:schemeClr val="dk1"/>
                </a:solidFill>
                <a:latin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lang="en-US" sz="1400" dirty="0">
                <a:solidFill>
                  <a:schemeClr val="dk1"/>
                </a:solidFill>
                <a:latin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E96B9D36-A7DF-4437-83F0-4B8712A285B2}" type="slidenum">
              <a:t>‹#›</a:t>
            </a:fld>
            <a:endParaRPr lang="en-US" dirty="0"/>
          </a:p>
        </p:txBody>
      </p:sp>
      <p:pic>
        <p:nvPicPr>
          <p:cNvPr id="8" name="Google Shape;57;p13">
            <a:extLst>
              <a:ext uri="{20439118-1B6F-4BFE-8051-0E6E863F2948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C03538AD-9763-4E9B-88C6-BFC9F2420658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7678124" y="646463"/>
            <a:ext cx="832464" cy="586332"/>
          </a:xfrm>
          <a:prstGeom prst="rect">
            <a:avLst/>
          </a:prstGeom>
          <a:noFill/>
          <a:ln>
            <a:noFill/>
          </a:ln>
        </p:spPr>
      </p:pic>
    </p:spTree>
    <p:extLst>
      <p:ext uri="{D18261D4-9AA2-4838-B28D-A9C8CD733106}">
        <p14:creationId xmlns:p14="http://schemas.microsoft.com/office/powerpoint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val="16505355335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9;p14">
            <a:extLst>
              <a:ext uri="{E93986E4-EA72-46F7-B8B1-8DFF5EEDBAD8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6FB70A95-1ED2-41A0-8F0F-6451E4AE3EFF}"/>
              </a:ext>
            </a:extLst>
          </p:cNvPr>
          <p:cNvSpPr>
            <a:spLocks noGrp="1"/>
          </p:cNvSpPr>
          <p:nvPr>
            <p:ph type="ftr" sz="quarter"/>
          </p:nvPr>
        </p:nvSpPr>
        <p:spPr>
          <a:xfrm>
            <a:off x="1132794" y="4767262"/>
            <a:ext cx="7382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68575" tIns="34275" rIns="68575" bIns="34275" rtlCol="0" anchor="ctr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ct val="100000"/>
              <a:buNone/>
              <a:defRPr lang="en-US" sz="900" b="1" dirty="0">
                <a:solidFill>
                  <a:srgbClr val="0C4DA2"/>
                </a:solidFill>
                <a:latin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ct val="100000"/>
              <a:buNone/>
              <a:defRPr lang="en-US" sz="1400" b="0" i="0" u="none" strike="noStrike" cap="none" dirty="0">
                <a:solidFill>
                  <a:schemeClr val="dk1"/>
                </a:solidFill>
                <a:latin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ct val="100000"/>
              <a:buNone/>
              <a:defRPr lang="en-US" sz="1400" b="0" i="0" u="none" strike="noStrike" cap="none" dirty="0">
                <a:solidFill>
                  <a:schemeClr val="dk1"/>
                </a:solidFill>
                <a:latin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ct val="100000"/>
              <a:buNone/>
              <a:defRPr lang="en-US" sz="1400" b="0" i="0" u="none" strike="noStrike" cap="none" dirty="0">
                <a:solidFill>
                  <a:schemeClr val="dk1"/>
                </a:solidFill>
                <a:latin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ct val="100000"/>
              <a:buNone/>
              <a:defRPr lang="en-US" sz="1400" b="0" i="0" u="none" strike="noStrike" cap="none" dirty="0">
                <a:solidFill>
                  <a:schemeClr val="dk1"/>
                </a:solidFill>
                <a:latin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ct val="100000"/>
              <a:buNone/>
              <a:defRPr lang="en-US" sz="1400" b="0" i="0" u="none" strike="noStrike" cap="none" dirty="0">
                <a:solidFill>
                  <a:schemeClr val="dk1"/>
                </a:solidFill>
                <a:latin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ct val="100000"/>
              <a:buNone/>
              <a:defRPr lang="en-US" sz="1400" b="0" i="0" u="none" strike="noStrike" cap="none" dirty="0">
                <a:solidFill>
                  <a:schemeClr val="dk1"/>
                </a:solidFill>
                <a:latin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ct val="100000"/>
              <a:buNone/>
              <a:defRPr lang="en-US" sz="1400" b="0" i="0" u="none" strike="noStrike" cap="none" dirty="0">
                <a:solidFill>
                  <a:schemeClr val="dk1"/>
                </a:solidFill>
                <a:latin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ct val="100000"/>
              <a:buNone/>
              <a:defRPr lang="en-US" sz="1400" b="0" i="0" u="none" strike="noStrike" cap="none" dirty="0">
                <a:solidFill>
                  <a:schemeClr val="dk1"/>
                </a:solidFill>
                <a:latin typeface="Calibri"/>
              </a:defRPr>
            </a:lvl9pPr>
          </a:lstStyle>
          <a:p>
            <a:endParaRPr lang="en-US" dirty="0"/>
          </a:p>
        </p:txBody>
      </p:sp>
      <p:sp>
        <p:nvSpPr>
          <p:cNvPr id="3" name="Google Shape;60;p14">
            <a:extLst>
              <a:ext uri="{7676C342-F488-4F4E-B829-CD5F8F952EDD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FFDAB2B8-05A6-43C5-8D5C-1890455756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411553"/>
            <a:ext cx="7886700" cy="34449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68575" tIns="34275" rIns="68575" bIns="34275" rtlCol="0" anchor="t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C4DA2"/>
              </a:buClr>
              <a:buSzPct val="100000"/>
              <a:buFont typeface="Arial"/>
              <a:buChar char="•"/>
              <a:defRPr lang="en-US" sz="2100" b="0" i="0" u="none" strike="noStrike" cap="none" dirty="0">
                <a:solidFill>
                  <a:srgbClr val="0C4DA2"/>
                </a:solidFill>
                <a:latin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0C4DA2"/>
              </a:buClr>
              <a:buSzPct val="100000"/>
              <a:buFont typeface="Arial"/>
              <a:buChar char="•"/>
              <a:defRPr lang="en-US" sz="1800" b="0" i="0" u="none" strike="noStrike" cap="none" dirty="0">
                <a:solidFill>
                  <a:srgbClr val="0C4DA2"/>
                </a:solidFill>
                <a:latin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0C4DA2"/>
              </a:buClr>
              <a:buSzPct val="100000"/>
              <a:buFont typeface="Arial"/>
              <a:buChar char="•"/>
              <a:defRPr lang="en-US" sz="1500" b="0" i="0" u="none" strike="noStrike" cap="none" dirty="0">
                <a:solidFill>
                  <a:srgbClr val="0C4DA2"/>
                </a:solidFill>
                <a:latin typeface="Calibri"/>
              </a:defRPr>
            </a:lvl3pPr>
            <a:lvl4pPr marL="1828800" marR="0" lvl="3" indent="-317499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0C4DA2"/>
              </a:buClr>
              <a:buSzPct val="100000"/>
              <a:buFont typeface="Arial"/>
              <a:buChar char="•"/>
              <a:defRPr lang="en-US" sz="1400" b="0" i="0" u="none" strike="noStrike" cap="none" dirty="0">
                <a:solidFill>
                  <a:srgbClr val="0C4DA2"/>
                </a:solidFill>
                <a:latin typeface="Calibri"/>
              </a:defRPr>
            </a:lvl4pPr>
            <a:lvl5pPr marL="2286000" marR="0" lvl="4" indent="-317499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0C4DA2"/>
              </a:buClr>
              <a:buSzPct val="100000"/>
              <a:buFont typeface="Arial"/>
              <a:buChar char="•"/>
              <a:defRPr lang="en-US" sz="1400" b="0" i="0" u="none" strike="noStrike" cap="none" dirty="0">
                <a:solidFill>
                  <a:srgbClr val="0C4DA2"/>
                </a:solidFill>
                <a:latin typeface="Calibri"/>
              </a:defRPr>
            </a:lvl5pPr>
            <a:lvl6pPr marL="2743200" marR="0" lvl="5" indent="-317499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lang="en-US" sz="1400" b="0" i="0" u="none" strike="noStrike" cap="none" dirty="0">
                <a:solidFill>
                  <a:schemeClr val="dk1"/>
                </a:solidFill>
                <a:latin typeface="Calibri"/>
              </a:defRPr>
            </a:lvl6pPr>
            <a:lvl7pPr marL="3200400" marR="0" lvl="6" indent="-317499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lang="en-US" sz="1400" b="0" i="0" u="none" strike="noStrike" cap="none" dirty="0">
                <a:solidFill>
                  <a:schemeClr val="dk1"/>
                </a:solidFill>
                <a:latin typeface="Calibri"/>
              </a:defRPr>
            </a:lvl7pPr>
            <a:lvl8pPr marL="3657600" marR="0" lvl="7" indent="-317499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lang="en-US" sz="1400" b="0" i="0" u="none" strike="noStrike" cap="none" dirty="0">
                <a:solidFill>
                  <a:schemeClr val="dk1"/>
                </a:solidFill>
                <a:latin typeface="Calibri"/>
              </a:defRPr>
            </a:lvl8pPr>
            <a:lvl9pPr marL="4114800" marR="0" lvl="8" indent="-317499" algn="l" rtl="0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ct val="100000"/>
              <a:buFont typeface="Arial"/>
              <a:buChar char="•"/>
              <a:defRPr lang="en-US" sz="1400" b="0" i="0" u="none" strike="noStrike" cap="none" dirty="0">
                <a:solidFill>
                  <a:schemeClr val="dk1"/>
                </a:solidFill>
                <a:latin typeface="Calibri"/>
              </a:defRPr>
            </a:lvl9pPr>
          </a:lstStyle>
          <a:p>
            <a:endParaRPr lang="en-US" dirty="0"/>
          </a:p>
        </p:txBody>
      </p:sp>
      <p:sp>
        <p:nvSpPr>
          <p:cNvPr id="4" name="Google Shape;61;p14">
            <a:extLst>
              <a:ext uri="{A81D6E8B-B5F3-4919-86E2-CF0B00FD2982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7E13EA30-B243-4721-8820-FE9BE5950778}"/>
              </a:ext>
            </a:extLst>
          </p:cNvPr>
          <p:cNvSpPr>
            <a:spLocks noGrp="1"/>
          </p:cNvSpPr>
          <p:nvPr>
            <p:ph type="title" idx="2"/>
          </p:nvPr>
        </p:nvSpPr>
        <p:spPr>
          <a:xfrm>
            <a:off x="407550" y="475909"/>
            <a:ext cx="7190700" cy="7119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68575" tIns="34275" rIns="68575" bIns="34275" rtlCol="0" anchor="ctr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C4DA2"/>
              </a:buClr>
              <a:buSzPct val="100000"/>
              <a:buFont typeface="Calibri"/>
              <a:buNone/>
              <a:defRPr lang="en-US" sz="3000" b="1" i="0" u="none" strike="noStrike" cap="none" dirty="0">
                <a:solidFill>
                  <a:srgbClr val="0C4DA2"/>
                </a:solidFill>
                <a:latin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ct val="100000"/>
              <a:buNone/>
              <a:defRPr lang="en-US" sz="1400" dirty="0"/>
            </a:lvl2pPr>
            <a:lvl3pPr lvl="2" rtl="0">
              <a:spcBef>
                <a:spcPts val="0"/>
              </a:spcBef>
              <a:spcAft>
                <a:spcPts val="0"/>
              </a:spcAft>
              <a:buSzPct val="100000"/>
              <a:buNone/>
              <a:defRPr lang="en-US" sz="1400" dirty="0"/>
            </a:lvl3pPr>
            <a:lvl4pPr lvl="3" rtl="0">
              <a:spcBef>
                <a:spcPts val="0"/>
              </a:spcBef>
              <a:spcAft>
                <a:spcPts val="0"/>
              </a:spcAft>
              <a:buSzPct val="100000"/>
              <a:buNone/>
              <a:defRPr lang="en-US" sz="1400" dirty="0"/>
            </a:lvl4pPr>
            <a:lvl5pPr lvl="4" rtl="0">
              <a:spcBef>
                <a:spcPts val="0"/>
              </a:spcBef>
              <a:spcAft>
                <a:spcPts val="0"/>
              </a:spcAft>
              <a:buSzPct val="100000"/>
              <a:buNone/>
              <a:defRPr lang="en-US" sz="1400" dirty="0"/>
            </a:lvl5pPr>
            <a:lvl6pPr lvl="5" rtl="0">
              <a:spcBef>
                <a:spcPts val="0"/>
              </a:spcBef>
              <a:spcAft>
                <a:spcPts val="0"/>
              </a:spcAft>
              <a:buSzPct val="100000"/>
              <a:buNone/>
              <a:defRPr lang="en-US" sz="1400" dirty="0"/>
            </a:lvl6pPr>
            <a:lvl7pPr lvl="6" rtl="0">
              <a:spcBef>
                <a:spcPts val="0"/>
              </a:spcBef>
              <a:spcAft>
                <a:spcPts val="0"/>
              </a:spcAft>
              <a:buSzPct val="100000"/>
              <a:buNone/>
              <a:defRPr lang="en-US" sz="1400" dirty="0"/>
            </a:lvl7pPr>
            <a:lvl8pPr lvl="7" rtl="0">
              <a:spcBef>
                <a:spcPts val="0"/>
              </a:spcBef>
              <a:spcAft>
                <a:spcPts val="0"/>
              </a:spcAft>
              <a:buSzPct val="100000"/>
              <a:buNone/>
              <a:defRPr lang="en-US" sz="1400" dirty="0"/>
            </a:lvl8pPr>
            <a:lvl9pPr lvl="8" rtl="0">
              <a:spcBef>
                <a:spcPts val="0"/>
              </a:spcBef>
              <a:spcAft>
                <a:spcPts val="0"/>
              </a:spcAft>
              <a:buSzPct val="100000"/>
              <a:buNone/>
              <a:defRPr lang="en-US" sz="1400" dirty="0"/>
            </a:lvl9pPr>
          </a:lstStyle>
          <a:p>
            <a:endParaRPr lang="en-US" dirty="0"/>
          </a:p>
        </p:txBody>
      </p:sp>
      <p:sp>
        <p:nvSpPr>
          <p:cNvPr id="5" name="Google Shape;62;p14">
            <a:extLst>
              <a:ext uri="{87FD3294-07E9-49F4-A086-19731FE86961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62888938-ADAE-42B9-88C9-03F0CCBD92A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628650" y="4767262"/>
            <a:ext cx="443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68575" tIns="34275" rIns="68575" bIns="34275" rtlCol="0" anchor="t">
            <a:normAutofit/>
          </a:bodyPr>
          <a:lstStyle>
            <a:lvl1pPr marL="0" marR="0" lvl="0" indent="0" algn="l" rtl="0">
              <a:spcBef>
                <a:spcPts val="0"/>
              </a:spcBef>
              <a:buNone/>
              <a:defRPr lang="en-US" sz="1100" b="1" dirty="0">
                <a:solidFill>
                  <a:srgbClr val="0C4DA2"/>
                </a:solidFill>
                <a:latin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lang="en-US" sz="1100" b="1" dirty="0">
                <a:solidFill>
                  <a:srgbClr val="0C4DA2"/>
                </a:solidFill>
                <a:latin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lang="en-US" sz="1100" b="1" dirty="0">
                <a:solidFill>
                  <a:srgbClr val="0C4DA2"/>
                </a:solidFill>
                <a:latin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lang="en-US" sz="1100" b="1" dirty="0">
                <a:solidFill>
                  <a:srgbClr val="0C4DA2"/>
                </a:solidFill>
                <a:latin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lang="en-US" sz="1100" b="1" dirty="0">
                <a:solidFill>
                  <a:srgbClr val="0C4DA2"/>
                </a:solidFill>
                <a:latin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lang="en-US" sz="1100" b="1" dirty="0">
                <a:solidFill>
                  <a:srgbClr val="0C4DA2"/>
                </a:solidFill>
                <a:latin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lang="en-US" sz="1100" b="1" dirty="0">
                <a:solidFill>
                  <a:srgbClr val="0C4DA2"/>
                </a:solidFill>
                <a:latin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lang="en-US" sz="1100" b="1" dirty="0">
                <a:solidFill>
                  <a:srgbClr val="0C4DA2"/>
                </a:solidFill>
                <a:latin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lang="en-US" sz="1100" b="1" dirty="0">
                <a:solidFill>
                  <a:srgbClr val="0C4DA2"/>
                </a:solidFill>
                <a:latin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E31907A4-C0F8-4CF4-AD52-C055D94A8508}" type="slidenum">
              <a:t>‹#›</a:t>
            </a:fld>
            <a:endParaRPr lang="en-US" dirty="0"/>
          </a:p>
        </p:txBody>
      </p:sp>
      <p:sp>
        <p:nvSpPr>
          <p:cNvPr id="6" name="Google Shape;63;p14">
            <a:extLst>
              <a:ext uri="{7FFFBFB1-A22D-4136-8DCD-3248BD622372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8C3DE154-7B5A-4E5D-B74B-ADE9EBAFECF4}"/>
              </a:ext>
            </a:extLst>
          </p:cNvPr>
          <p:cNvSpPr txBox="1"/>
          <p:nvPr/>
        </p:nvSpPr>
        <p:spPr>
          <a:xfrm>
            <a:off x="628650" y="4767262"/>
            <a:ext cx="7886700" cy="2739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68575" tIns="34275" rIns="68575" bIns="34275" rtlCol="0" anchor="ctr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lang="en-US" sz="900" b="1" dirty="0">
              <a:solidFill>
                <a:srgbClr val="0C4DA2"/>
              </a:solidFill>
              <a:latin typeface="Calibri"/>
            </a:endParaRPr>
          </a:p>
        </p:txBody>
      </p:sp>
      <p:pic>
        <p:nvPicPr>
          <p:cNvPr id="7" name="Google Shape;64;p14">
            <a:extLst>
              <a:ext uri="{ABBDEF65-988C-4C2C-849C-9848BE955611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7B82CED3-EFAE-4440-87FA-2F429058A9A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-5"/>
            <a:ext cx="9144000" cy="171456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65;p14">
            <a:extLst>
              <a:ext uri="{2B20A746-4CA9-459E-9AD2-611167042BB1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8D482601-D6BE-4782-84EB-15F4CC293B46}"/>
              </a:ext>
            </a:extLst>
          </p:cNvPr>
          <p:cNvPicPr/>
          <p:nvPr/>
        </p:nvPicPr>
        <p:blipFill>
          <a:blip r:embed="rId3"/>
          <a:srcRect/>
          <a:stretch>
            <a:fillRect/>
          </a:stretch>
        </p:blipFill>
        <p:spPr>
          <a:xfrm>
            <a:off x="7965600" y="436332"/>
            <a:ext cx="829369" cy="576956"/>
          </a:xfrm>
          <a:prstGeom prst="rect">
            <a:avLst/>
          </a:prstGeom>
          <a:noFill/>
          <a:ln>
            <a:noFill/>
          </a:ln>
        </p:spPr>
      </p:pic>
    </p:spTree>
    <p:extLst>
      <p:ext uri="{96BC3035-997B-4FDD-984C-62CA8F9F3225}">
        <p14:creationId xmlns:p14="http://schemas.microsoft.com/office/powerpoint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val="16505355335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lideMaster1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6;p1">
            <a:extLst>
              <a:ext uri="{98722BA4-1A0B-4980-8407-553574813E96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07964D45-890D-4275-B9B4-1C2E8FF1B4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91425" rIns="91425" bIns="91425" rtlCol="0" anchor="t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lang="en-US" sz="2800" dirty="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lang="en-US" sz="2800" dirty="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lang="en-US" sz="2800" dirty="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lang="en-US" sz="2800" dirty="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lang="en-US" sz="2800" dirty="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lang="en-US" sz="2800" dirty="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lang="en-US" sz="2800" dirty="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lang="en-US" sz="2800" dirty="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  <a:defRPr lang="en-US" sz="2800" dirty="0">
                <a:solidFill>
                  <a:schemeClr val="dk1"/>
                </a:solidFill>
              </a:defRPr>
            </a:lvl9pPr>
          </a:lstStyle>
          <a:p>
            <a:endParaRPr lang="en-US" dirty="0"/>
          </a:p>
        </p:txBody>
      </p:sp>
      <p:sp>
        <p:nvSpPr>
          <p:cNvPr id="3" name="Google Shape;7;p1">
            <a:extLst>
              <a:ext uri="{2DADF9CD-E913-4BD1-AFB0-928B47B9DC07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5F16FAC6-4F61-4974-B34D-ED6513CB0E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91425" rIns="91425" bIns="91425" rtlCol="0" anchor="t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ct val="100000"/>
              <a:buChar char="●"/>
              <a:defRPr lang="en-US" sz="1800" dirty="0">
                <a:solidFill>
                  <a:srgbClr val="595959"/>
                </a:solidFill>
              </a:defRPr>
            </a:lvl1pPr>
            <a:lvl2pPr marL="914400" lvl="1" indent="-317499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ct val="100000"/>
              <a:buChar char="○"/>
              <a:defRPr lang="en-US" dirty="0">
                <a:solidFill>
                  <a:srgbClr val="595959"/>
                </a:solidFill>
              </a:defRPr>
            </a:lvl2pPr>
            <a:lvl3pPr marL="1371600" lvl="2" indent="-317499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ct val="100000"/>
              <a:buChar char="■"/>
              <a:defRPr lang="en-US" dirty="0">
                <a:solidFill>
                  <a:srgbClr val="595959"/>
                </a:solidFill>
              </a:defRPr>
            </a:lvl3pPr>
            <a:lvl4pPr marL="1828800" lvl="3" indent="-317499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ct val="100000"/>
              <a:buChar char="●"/>
              <a:defRPr lang="en-US" dirty="0">
                <a:solidFill>
                  <a:srgbClr val="595959"/>
                </a:solidFill>
              </a:defRPr>
            </a:lvl4pPr>
            <a:lvl5pPr marL="2286000" lvl="4" indent="-317499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ct val="100000"/>
              <a:buChar char="○"/>
              <a:defRPr lang="en-US" dirty="0">
                <a:solidFill>
                  <a:srgbClr val="595959"/>
                </a:solidFill>
              </a:defRPr>
            </a:lvl5pPr>
            <a:lvl6pPr marL="2743200" lvl="5" indent="-317499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ct val="100000"/>
              <a:buChar char="■"/>
              <a:defRPr lang="en-US" dirty="0">
                <a:solidFill>
                  <a:srgbClr val="595959"/>
                </a:solidFill>
              </a:defRPr>
            </a:lvl6pPr>
            <a:lvl7pPr marL="3200400" lvl="6" indent="-317499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ct val="100000"/>
              <a:buChar char="●"/>
              <a:defRPr lang="en-US" dirty="0">
                <a:solidFill>
                  <a:srgbClr val="595959"/>
                </a:solidFill>
              </a:defRPr>
            </a:lvl7pPr>
            <a:lvl8pPr marL="3657600" lvl="7" indent="-317499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ct val="100000"/>
              <a:buChar char="○"/>
              <a:defRPr lang="en-US" dirty="0">
                <a:solidFill>
                  <a:srgbClr val="595959"/>
                </a:solidFill>
              </a:defRPr>
            </a:lvl8pPr>
            <a:lvl9pPr marL="4114800" lvl="8" indent="-317499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ct val="100000"/>
              <a:buChar char="■"/>
              <a:defRPr lang="en-US" dirty="0">
                <a:solidFill>
                  <a:srgbClr val="595959"/>
                </a:solidFill>
              </a:defRPr>
            </a:lvl9pPr>
          </a:lstStyle>
          <a:p>
            <a:endParaRPr lang="en-US" dirty="0"/>
          </a:p>
        </p:txBody>
      </p:sp>
      <p:sp>
        <p:nvSpPr>
          <p:cNvPr id="4" name="Google Shape;8;p1">
            <a:extLst>
              <a:ext uri="{85D78F82-B09A-4147-A47F-4FB324FF57E8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94D67708-A760-4030-A1CB-6108070EC1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72458" y="4663217"/>
            <a:ext cx="548699" cy="3936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91425" rIns="91425" bIns="91425" rtlCol="0" anchor="ctr">
            <a:normAutofit/>
          </a:bodyPr>
          <a:lstStyle>
            <a:lvl1pPr lvl="0" algn="r">
              <a:buNone/>
              <a:defRPr lang="en-US" sz="1000" dirty="0">
                <a:solidFill>
                  <a:srgbClr val="595959"/>
                </a:solidFill>
              </a:defRPr>
            </a:lvl1pPr>
            <a:lvl2pPr lvl="1" algn="r">
              <a:buNone/>
              <a:defRPr lang="en-US" sz="1000" dirty="0">
                <a:solidFill>
                  <a:srgbClr val="595959"/>
                </a:solidFill>
              </a:defRPr>
            </a:lvl2pPr>
            <a:lvl3pPr lvl="2" algn="r">
              <a:buNone/>
              <a:defRPr lang="en-US" sz="1000" dirty="0">
                <a:solidFill>
                  <a:srgbClr val="595959"/>
                </a:solidFill>
              </a:defRPr>
            </a:lvl3pPr>
            <a:lvl4pPr lvl="3" algn="r">
              <a:buNone/>
              <a:defRPr lang="en-US" sz="1000" dirty="0">
                <a:solidFill>
                  <a:srgbClr val="595959"/>
                </a:solidFill>
              </a:defRPr>
            </a:lvl4pPr>
            <a:lvl5pPr lvl="4" algn="r">
              <a:buNone/>
              <a:defRPr lang="en-US" sz="1000" dirty="0">
                <a:solidFill>
                  <a:srgbClr val="595959"/>
                </a:solidFill>
              </a:defRPr>
            </a:lvl5pPr>
            <a:lvl6pPr lvl="5" algn="r">
              <a:buNone/>
              <a:defRPr lang="en-US" sz="1000" dirty="0">
                <a:solidFill>
                  <a:srgbClr val="595959"/>
                </a:solidFill>
              </a:defRPr>
            </a:lvl6pPr>
            <a:lvl7pPr lvl="6" algn="r">
              <a:buNone/>
              <a:defRPr lang="en-US" sz="1000" dirty="0">
                <a:solidFill>
                  <a:srgbClr val="595959"/>
                </a:solidFill>
              </a:defRPr>
            </a:lvl7pPr>
            <a:lvl8pPr lvl="7" algn="r">
              <a:buNone/>
              <a:defRPr lang="en-US" sz="1000" dirty="0">
                <a:solidFill>
                  <a:srgbClr val="595959"/>
                </a:solidFill>
              </a:defRPr>
            </a:lvl8pPr>
            <a:lvl9pPr lvl="8" algn="r">
              <a:buNone/>
              <a:defRPr lang="en-US" sz="1000" dirty="0">
                <a:solidFill>
                  <a:srgbClr val="595959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B3911521-0542-468C-9239-26900BC86039}" type="slidenum">
              <a:t>‹#›</a:t>
            </a:fld>
            <a:endParaRPr lang="en-US"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sldNum="0" hdr="0" ftr="0" dt="0"/>
  <p:txStyles>
    <p:titleStyle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lang="en-US" sz="1400" b="0" i="0" u="none" strike="noStrike" cap="none" dirty="0">
          <a:solidFill>
            <a:srgbClr val="000000"/>
          </a:solidFill>
          <a:latin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lang="en-US" sz="1400" b="0" i="0" u="none" strike="noStrike" cap="none" dirty="0">
          <a:solidFill>
            <a:srgbClr val="000000"/>
          </a:solidFill>
          <a:latin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lang="en-US" sz="1400" b="0" i="0" u="none" strike="noStrike" cap="none" dirty="0">
          <a:solidFill>
            <a:srgbClr val="000000"/>
          </a:solidFill>
          <a:latin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lang="en-US" sz="1400" b="0" i="0" u="none" strike="noStrike" cap="none" dirty="0">
          <a:solidFill>
            <a:srgbClr val="000000"/>
          </a:solidFill>
          <a:latin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lang="en-US" sz="1400" b="0" i="0" u="none" strike="noStrike" cap="none" dirty="0">
          <a:solidFill>
            <a:srgbClr val="000000"/>
          </a:solidFill>
          <a:latin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lang="en-US" sz="1400" b="0" i="0" u="none" strike="noStrike" cap="none" dirty="0">
          <a:solidFill>
            <a:srgbClr val="000000"/>
          </a:solidFill>
          <a:latin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lang="en-US" sz="1400" b="0" i="0" u="none" strike="noStrike" cap="none" dirty="0">
          <a:solidFill>
            <a:srgbClr val="000000"/>
          </a:solidFill>
          <a:latin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lang="en-US" sz="1400" b="0" i="0" u="none" strike="noStrike" cap="none" dirty="0">
          <a:solidFill>
            <a:srgbClr val="000000"/>
          </a:solidFill>
          <a:latin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lang="en-US" sz="1400" b="0" i="0" u="none" strike="noStrike" cap="none" dirty="0">
          <a:solidFill>
            <a:srgbClr val="000000"/>
          </a:solidFill>
          <a:latin typeface="Arial"/>
        </a:defRPr>
      </a:lvl9pPr>
    </p:titleStyle>
    <p:bodyStyle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lang="en-US" sz="1400" b="0" i="0" u="none" strike="noStrike" cap="none" dirty="0">
          <a:solidFill>
            <a:srgbClr val="000000"/>
          </a:solidFill>
          <a:latin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lang="en-US" sz="1400" b="0" i="0" u="none" strike="noStrike" cap="none" dirty="0">
          <a:solidFill>
            <a:srgbClr val="000000"/>
          </a:solidFill>
          <a:latin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lang="en-US" sz="1400" b="0" i="0" u="none" strike="noStrike" cap="none" dirty="0">
          <a:solidFill>
            <a:srgbClr val="000000"/>
          </a:solidFill>
          <a:latin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lang="en-US" sz="1400" b="0" i="0" u="none" strike="noStrike" cap="none" dirty="0">
          <a:solidFill>
            <a:srgbClr val="000000"/>
          </a:solidFill>
          <a:latin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lang="en-US" sz="1400" b="0" i="0" u="none" strike="noStrike" cap="none" dirty="0">
          <a:solidFill>
            <a:srgbClr val="000000"/>
          </a:solidFill>
          <a:latin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lang="en-US" sz="1400" b="0" i="0" u="none" strike="noStrike" cap="none" dirty="0">
          <a:solidFill>
            <a:srgbClr val="000000"/>
          </a:solidFill>
          <a:latin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lang="en-US" sz="1400" b="0" i="0" u="none" strike="noStrike" cap="none" dirty="0">
          <a:solidFill>
            <a:srgbClr val="000000"/>
          </a:solidFill>
          <a:latin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lang="en-US" sz="1400" b="0" i="0" u="none" strike="noStrike" cap="none" dirty="0">
          <a:solidFill>
            <a:srgbClr val="000000"/>
          </a:solidFill>
          <a:latin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lang="en-US" sz="1400" b="0" i="0" u="none" strike="noStrike" cap="none" dirty="0">
          <a:solidFill>
            <a:srgbClr val="000000"/>
          </a:solidFill>
          <a:latin typeface="Arial"/>
        </a:defRPr>
      </a:lvl9pPr>
    </p:bodyStyle>
    <p:otherStyle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lang="en-US" sz="1400" b="0" i="0" u="none" strike="noStrike" cap="none" dirty="0">
          <a:solidFill>
            <a:srgbClr val="000000"/>
          </a:solidFill>
          <a:latin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lang="en-US" sz="1400" b="0" i="0" u="none" strike="noStrike" cap="none" dirty="0">
          <a:solidFill>
            <a:srgbClr val="000000"/>
          </a:solidFill>
          <a:latin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lang="en-US" sz="1400" b="0" i="0" u="none" strike="noStrike" cap="none" dirty="0">
          <a:solidFill>
            <a:srgbClr val="000000"/>
          </a:solidFill>
          <a:latin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lang="en-US" sz="1400" b="0" i="0" u="none" strike="noStrike" cap="none" dirty="0">
          <a:solidFill>
            <a:srgbClr val="000000"/>
          </a:solidFill>
          <a:latin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lang="en-US" sz="1400" b="0" i="0" u="none" strike="noStrike" cap="none" dirty="0">
          <a:solidFill>
            <a:srgbClr val="000000"/>
          </a:solidFill>
          <a:latin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lang="en-US" sz="1400" b="0" i="0" u="none" strike="noStrike" cap="none" dirty="0">
          <a:solidFill>
            <a:srgbClr val="000000"/>
          </a:solidFill>
          <a:latin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lang="en-US" sz="1400" b="0" i="0" u="none" strike="noStrike" cap="none" dirty="0">
          <a:solidFill>
            <a:srgbClr val="000000"/>
          </a:solidFill>
          <a:latin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lang="en-US" sz="1400" b="0" i="0" u="none" strike="noStrike" cap="none" dirty="0">
          <a:solidFill>
            <a:srgbClr val="000000"/>
          </a:solidFill>
          <a:latin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lang="en-US" sz="1400" b="0" i="0" u="none" strike="noStrike" cap="none" dirty="0">
          <a:solidFill>
            <a:srgbClr val="000000"/>
          </a:solidFill>
          <a:latin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1;p15">
            <a:extLst>
              <a:ext uri="{C6C18AE2-FAFC-408A-A98E-4A9F05176E94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1247CABD-DF60-4112-8D0B-695D4FD40C0E}"/>
              </a:ext>
            </a:extLst>
          </p:cNvPr>
          <p:cNvSpPr>
            <a:spLocks noGrp="1"/>
          </p:cNvSpPr>
          <p:nvPr>
            <p:ph type="title" idx="10"/>
          </p:nvPr>
        </p:nvSpPr>
        <p:spPr>
          <a:xfrm>
            <a:off x="3337618" y="1612372"/>
            <a:ext cx="5143800" cy="2217900"/>
          </a:xfrm>
          <a:prstGeom prst="rect">
            <a:avLst/>
          </a:prstGeom>
        </p:spPr>
        <p:txBody>
          <a:bodyPr spcFirstLastPara="1" vert="horz" wrap="square" lIns="68575" tIns="34275" rIns="68575" bIns="34275" rtlCol="0" anchor="b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SzPct val="32459"/>
              <a:buNone/>
            </a:pPr>
            <a:r>
              <a:rPr lang="da" sz="3050" dirty="0">
                <a:solidFill>
                  <a:srgbClr val="FFFFFF"/>
                </a:solidFill>
              </a:rPr>
              <a:t>DevOps for </a:t>
            </a: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SzPct val="100000"/>
              <a:buNone/>
            </a:pPr>
            <a:endParaRPr lang="da" sz="3050" dirty="0">
              <a:solidFill>
                <a:srgbClr val="FFFFFF"/>
              </a:solidFill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SzPct val="32459"/>
              <a:buNone/>
            </a:pPr>
            <a:r>
              <a:rPr lang="da" sz="3050" dirty="0">
                <a:solidFill>
                  <a:srgbClr val="FFFFFF"/>
                </a:solidFill>
              </a:rPr>
              <a:t>SAP Process Integration</a:t>
            </a: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SzPct val="100000"/>
              <a:buNone/>
            </a:pPr>
            <a:endParaRPr lang="da" sz="3050" dirty="0">
              <a:solidFill>
                <a:srgbClr val="FFFFFF"/>
              </a:solidFill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SzPct val="32459"/>
              <a:buNone/>
            </a:pPr>
            <a:r>
              <a:rPr lang="da" sz="3050" dirty="0">
                <a:solidFill>
                  <a:srgbClr val="FFFFFF"/>
                </a:solidFill>
              </a:rPr>
              <a:t>2022</a:t>
            </a:r>
          </a:p>
        </p:txBody>
      </p:sp>
    </p:spTree>
    <p:extLst>
      <p:ext uri="{D6681651-36FA-46BC-BC4B-FA840AE959CA}">
        <p14:creationId xmlns:p14="http://schemas.microsoft.com/office/powerpoint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val="16505355335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6;p16">
            <a:extLst>
              <a:ext uri="{5EC6B662-6909-4843-AC8B-666A70B48AF3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CD671872-2408-42F9-A855-D8D58A368D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411553"/>
            <a:ext cx="7886700" cy="3444900"/>
          </a:xfrm>
          <a:prstGeom prst="rect">
            <a:avLst/>
          </a:prstGeom>
        </p:spPr>
        <p:txBody>
          <a:bodyPr spcFirstLastPara="1" vert="horz" wrap="square" lIns="68575" tIns="34275" rIns="68575" bIns="34275" rtlCol="0" anchor="t">
            <a:normAutofit/>
          </a:bodyPr>
          <a:lstStyle/>
          <a:p>
            <a:pPr marL="457200" lvl="0" indent="-361950" algn="l" rtl="0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Char char="●"/>
            </a:pPr>
            <a:r>
              <a:rPr lang="en-US" dirty="0"/>
              <a:t>Figaf</a:t>
            </a:r>
          </a:p>
          <a:p>
            <a:pPr marL="457200" lvl="0" indent="-3619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har char="●"/>
            </a:pPr>
            <a:r>
              <a:rPr lang="en-US" dirty="0"/>
              <a:t>How to handle SAP PI/PO</a:t>
            </a:r>
          </a:p>
          <a:p>
            <a:pPr marL="457200" lvl="0" indent="-3619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har char="●"/>
            </a:pPr>
            <a:r>
              <a:rPr lang="en-US" dirty="0"/>
              <a:t>Demo</a:t>
            </a:r>
          </a:p>
          <a:p>
            <a:pPr marL="457200" lvl="0" indent="-3619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har char="●"/>
            </a:pPr>
            <a:r>
              <a:rPr lang="en-US" dirty="0"/>
              <a:t>Other changes</a:t>
            </a:r>
          </a:p>
          <a:p>
            <a:pPr marL="457200" lvl="0" indent="-3619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har char="●"/>
            </a:pPr>
            <a:r>
              <a:rPr lang="en-US" dirty="0"/>
              <a:t>QA</a:t>
            </a:r>
          </a:p>
        </p:txBody>
      </p:sp>
      <p:sp>
        <p:nvSpPr>
          <p:cNvPr id="3" name="Google Shape;77;p16">
            <a:extLst>
              <a:ext uri="{235EC74C-2565-40AE-9EF7-975AB31920DD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4A3A78FB-79FB-4377-8BB1-F0B6CC24912B}"/>
              </a:ext>
            </a:extLst>
          </p:cNvPr>
          <p:cNvSpPr>
            <a:spLocks noGrp="1"/>
          </p:cNvSpPr>
          <p:nvPr>
            <p:ph type="title" idx="2"/>
          </p:nvPr>
        </p:nvSpPr>
        <p:spPr>
          <a:xfrm>
            <a:off x="407550" y="475909"/>
            <a:ext cx="7190700" cy="711900"/>
          </a:xfrm>
          <a:prstGeom prst="rect">
            <a:avLst/>
          </a:prstGeom>
        </p:spPr>
        <p:txBody>
          <a:bodyPr spcFirstLastPara="1" vert="horz" wrap="square" lIns="68575" tIns="34275" rIns="68575" bIns="34275" rtlCol="0" anchor="ctr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Agenda</a:t>
            </a:r>
          </a:p>
        </p:txBody>
      </p:sp>
    </p:spTree>
    <p:extLst>
      <p:ext uri="{BAB5E2C0-0AAB-4ACC-A8F6-F0191F0CD94E}">
        <p14:creationId xmlns:p14="http://schemas.microsoft.com/office/powerpoint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val="16505355335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82;p17">
            <a:extLst>
              <a:ext uri="{BBFD8767-E03F-4E64-B280-9F0F5CA93D8E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296A45ED-7DBF-4200-8DCE-8210F3EDEA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411553"/>
            <a:ext cx="7886700" cy="3444900"/>
          </a:xfrm>
          <a:prstGeom prst="rect">
            <a:avLst/>
          </a:prstGeom>
        </p:spPr>
        <p:txBody>
          <a:bodyPr spcFirstLastPara="1" vert="horz" wrap="square" lIns="68575" tIns="34275" rIns="68575" bIns="34275" rtlCol="0" anchor="t">
            <a:normAutofit/>
          </a:bodyPr>
          <a:lstStyle/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-US" dirty="0"/>
              <a:t>Works on creating tools to automate SAP Integration</a:t>
            </a: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dirty="0"/>
              <a:t>For 6 years we have been creating products that simplified the way SAP Integration is delivered</a:t>
            </a: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dirty="0"/>
              <a:t>It all started with a SAP PI testing tool. Then we found we could add even more services because it was easy to build and could improve the life of developers</a:t>
            </a: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dirty="0"/>
              <a:t>Won SAP's Hack2Build in May 2021 to build a migration tool. </a:t>
            </a: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dirty="0"/>
              <a:t> </a:t>
            </a:r>
          </a:p>
        </p:txBody>
      </p:sp>
      <p:sp>
        <p:nvSpPr>
          <p:cNvPr id="3" name="Google Shape;83;p17">
            <a:extLst>
              <a:ext uri="{BC926DD3-6423-45BF-9CC7-9BA3DB822E65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0B64646D-37AD-4766-8D1B-CC48CABE28DA}"/>
              </a:ext>
            </a:extLst>
          </p:cNvPr>
          <p:cNvSpPr>
            <a:spLocks noGrp="1"/>
          </p:cNvSpPr>
          <p:nvPr>
            <p:ph type="title" idx="2"/>
          </p:nvPr>
        </p:nvSpPr>
        <p:spPr>
          <a:xfrm>
            <a:off x="407550" y="475909"/>
            <a:ext cx="7190700" cy="711900"/>
          </a:xfrm>
          <a:prstGeom prst="rect">
            <a:avLst/>
          </a:prstGeom>
        </p:spPr>
        <p:txBody>
          <a:bodyPr spcFirstLastPara="1" vert="horz" wrap="square" lIns="68575" tIns="34275" rIns="68575" bIns="34275" rtlCol="0" anchor="ctr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Figaf</a:t>
            </a:r>
          </a:p>
        </p:txBody>
      </p:sp>
    </p:spTree>
    <p:extLst>
      <p:ext uri="{8478BCE0-1343-4BCB-A56C-0F33031F1B5A}">
        <p14:creationId xmlns:p14="http://schemas.microsoft.com/office/powerpoint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val="16505355335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95;p19">
            <a:extLst>
              <a:ext uri="{702FF7D8-DE83-4CD2-9D5E-95138187DF80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6890DAC3-4C34-48D2-B20E-E3BAB18C13EA}"/>
              </a:ext>
            </a:extLst>
          </p:cNvPr>
          <p:cNvSpPr>
            <a:spLocks noGrp="1"/>
          </p:cNvSpPr>
          <p:nvPr>
            <p:ph type="title" idx="10"/>
          </p:nvPr>
        </p:nvSpPr>
        <p:spPr>
          <a:xfrm>
            <a:off x="3337618" y="1612372"/>
            <a:ext cx="5143800" cy="2217900"/>
          </a:xfrm>
          <a:prstGeom prst="rect">
            <a:avLst/>
          </a:prstGeom>
        </p:spPr>
        <p:txBody>
          <a:bodyPr spcFirstLastPara="1" vert="horz" wrap="square" lIns="68575" tIns="34275" rIns="68575" bIns="34275" rtlCol="0" anchor="b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da" dirty="0">
                <a:solidFill>
                  <a:srgbClr val="FFFFFF"/>
                </a:solidFill>
              </a:rPr>
              <a:t>DevOps for SAP Process Integration</a:t>
            </a:r>
          </a:p>
        </p:txBody>
      </p:sp>
    </p:spTree>
    <p:extLst>
      <p:ext uri="{1A24E841-88C3-4897-A641-693159A0EA87}">
        <p14:creationId xmlns:p14="http://schemas.microsoft.com/office/powerpoint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val="16505355335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00;p20">
            <a:extLst>
              <a:ext uri="{AC1A542F-41CC-4A8F-9491-BD3485193087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1E24D733-E850-4CC2-9CFE-6F5CBB84E2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411553"/>
            <a:ext cx="7886700" cy="3444900"/>
          </a:xfrm>
          <a:prstGeom prst="rect">
            <a:avLst/>
          </a:prstGeom>
        </p:spPr>
        <p:txBody>
          <a:bodyPr spcFirstLastPara="1" vert="horz" wrap="square" lIns="68575" tIns="34275" rIns="68575" bIns="34275" rtlCol="0" anchor="t">
            <a:normAutofit/>
          </a:bodyPr>
          <a:lstStyle/>
          <a:p>
            <a:pPr marL="457200" lvl="0" indent="-361950" algn="l" rtl="0">
              <a:spcBef>
                <a:spcPts val="800"/>
              </a:spcBef>
              <a:spcAft>
                <a:spcPts val="0"/>
              </a:spcAft>
              <a:buChar char="●"/>
            </a:pPr>
            <a:r>
              <a:rPr lang="en-US" dirty="0"/>
              <a:t>SAP Cloud Integration is a nice platform for handling integrations</a:t>
            </a:r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Char char="○"/>
            </a:pPr>
            <a:r>
              <a:rPr lang="en-US" dirty="0"/>
              <a:t>We do provide a tool to automate the migration</a:t>
            </a:r>
          </a:p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Char char="●"/>
            </a:pPr>
            <a:r>
              <a:rPr lang="en-US" dirty="0"/>
              <a:t>Limitations</a:t>
            </a:r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Char char="○"/>
            </a:pPr>
            <a:r>
              <a:rPr lang="en-US" dirty="0"/>
              <a:t>A2A scenarios</a:t>
            </a:r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Char char="○"/>
            </a:pPr>
            <a:r>
              <a:rPr lang="en-US" dirty="0"/>
              <a:t>B2B flows</a:t>
            </a:r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Char char="○"/>
            </a:pPr>
            <a:r>
              <a:rPr lang="en-US" dirty="0"/>
              <a:t>Governance and reuse</a:t>
            </a:r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Char char="○"/>
            </a:pPr>
            <a:r>
              <a:rPr lang="en-US" dirty="0"/>
              <a:t>Separation of configuration and deployment</a:t>
            </a:r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Char char="○"/>
            </a:pPr>
            <a:r>
              <a:rPr lang="en-US" dirty="0"/>
              <a:t>Monitoring </a:t>
            </a:r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Char char="○"/>
            </a:pPr>
            <a:r>
              <a:rPr lang="en-US" dirty="0"/>
              <a:t>Exactly Once (In Order)</a:t>
            </a:r>
          </a:p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Char char="●"/>
            </a:pPr>
            <a:r>
              <a:rPr lang="en-US" dirty="0"/>
              <a:t>For clients with 500+ integrations the Cloud Integration is not ideal yet (but do start the migration for some scenarios)</a:t>
            </a: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lang="en-US" dirty="0"/>
          </a:p>
        </p:txBody>
      </p:sp>
      <p:sp>
        <p:nvSpPr>
          <p:cNvPr id="3" name="Google Shape;101;p20">
            <a:extLst>
              <a:ext uri="{3B361FA7-194A-41CC-A82B-FF489AC56F7E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0281A3B6-B2A3-4C5E-8E07-DA2D182E8EC9}"/>
              </a:ext>
            </a:extLst>
          </p:cNvPr>
          <p:cNvSpPr>
            <a:spLocks noGrp="1"/>
          </p:cNvSpPr>
          <p:nvPr>
            <p:ph type="title" idx="2"/>
          </p:nvPr>
        </p:nvSpPr>
        <p:spPr>
          <a:xfrm>
            <a:off x="407550" y="475909"/>
            <a:ext cx="7190700" cy="711900"/>
          </a:xfrm>
          <a:prstGeom prst="rect">
            <a:avLst/>
          </a:prstGeom>
        </p:spPr>
        <p:txBody>
          <a:bodyPr spcFirstLastPara="1" vert="horz" wrap="square" lIns="68575" tIns="34275" rIns="68575" bIns="34275" rtlCol="0" anchor="ctr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Does it make sense to continue to use SAP PI</a:t>
            </a:r>
          </a:p>
        </p:txBody>
      </p:sp>
    </p:spTree>
    <p:extLst>
      <p:ext uri="{19B1389A-02E6-4E34-9A4E-1DA9AEF9C320}">
        <p14:creationId xmlns:p14="http://schemas.microsoft.com/office/powerpoint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val="16505355335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06;p21">
            <a:extLst>
              <a:ext uri="{7DEACFFD-0D2E-4821-A7E2-B4AED78AB301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45A570A4-B40F-4734-B088-6A80E0730D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411553"/>
            <a:ext cx="7886700" cy="3444900"/>
          </a:xfrm>
          <a:prstGeom prst="rect">
            <a:avLst/>
          </a:prstGeom>
        </p:spPr>
        <p:txBody>
          <a:bodyPr spcFirstLastPara="1" vert="horz" wrap="square" lIns="68575" tIns="34275" rIns="68575" bIns="34275" rtlCol="0" anchor="t">
            <a:normAutofit/>
          </a:bodyPr>
          <a:lstStyle/>
          <a:p>
            <a:pPr marL="457200" lvl="0" indent="-361950" algn="l" rtl="0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Char char="●"/>
            </a:pPr>
            <a:r>
              <a:rPr lang="en-US" dirty="0"/>
              <a:t>Move governance away from sending Excel/Word documents for documenting changes required</a:t>
            </a:r>
          </a:p>
          <a:p>
            <a:pPr marL="457200" lvl="0" indent="-3619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har char="●"/>
            </a:pPr>
            <a:r>
              <a:rPr lang="en-US" dirty="0"/>
              <a:t>Automate configuration of channels during transport </a:t>
            </a:r>
          </a:p>
          <a:p>
            <a:pPr marL="457200" lvl="0" indent="-3619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har char="●"/>
            </a:pPr>
            <a:r>
              <a:rPr lang="en-US" dirty="0"/>
              <a:t>Switching sender/receivers of </a:t>
            </a:r>
            <a:r>
              <a:rPr lang="en-US" dirty="0" err="1"/>
              <a:t>ICOs</a:t>
            </a:r>
            <a:r>
              <a:rPr lang="en-US" dirty="0"/>
              <a:t> in batch during S/4 Migration</a:t>
            </a:r>
          </a:p>
          <a:p>
            <a:pPr marL="457200" lvl="0" indent="-3619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har char="●"/>
            </a:pPr>
            <a:r>
              <a:rPr lang="en-US" dirty="0"/>
              <a:t>Projection of </a:t>
            </a:r>
            <a:r>
              <a:rPr lang="en-US" dirty="0" err="1"/>
              <a:t>ICOs</a:t>
            </a:r>
            <a:r>
              <a:rPr lang="en-US" dirty="0"/>
              <a:t> to limit number of Receiver and interfaces Rules</a:t>
            </a:r>
          </a:p>
          <a:p>
            <a:pPr marL="457200" lvl="0" indent="-3619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har char="●"/>
            </a:pPr>
            <a:r>
              <a:rPr lang="en-US" dirty="0"/>
              <a:t>Rollback Directory transports</a:t>
            </a:r>
          </a:p>
          <a:p>
            <a:pPr marL="457200" lvl="0" indent="-3619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har char="●"/>
            </a:pPr>
            <a:r>
              <a:rPr lang="en-US" dirty="0"/>
              <a:t>Automate Partner creations</a:t>
            </a:r>
          </a:p>
        </p:txBody>
      </p:sp>
      <p:sp>
        <p:nvSpPr>
          <p:cNvPr id="3" name="Google Shape;107;p21">
            <a:extLst>
              <a:ext uri="{E60020FD-2664-48A3-960C-C2B24A84D308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1AE34C78-E9DD-4212-826F-2A5528135579}"/>
              </a:ext>
            </a:extLst>
          </p:cNvPr>
          <p:cNvSpPr>
            <a:spLocks noGrp="1"/>
          </p:cNvSpPr>
          <p:nvPr>
            <p:ph type="title" idx="2"/>
          </p:nvPr>
        </p:nvSpPr>
        <p:spPr>
          <a:xfrm>
            <a:off x="407550" y="475909"/>
            <a:ext cx="7190700" cy="711900"/>
          </a:xfrm>
          <a:prstGeom prst="rect">
            <a:avLst/>
          </a:prstGeom>
        </p:spPr>
        <p:txBody>
          <a:bodyPr spcFirstLastPara="1" vert="horz" wrap="square" lIns="68575" tIns="34275" rIns="68575" bIns="34275" rtlCol="0" anchor="ctr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Goals for the client project</a:t>
            </a:r>
          </a:p>
        </p:txBody>
      </p:sp>
    </p:spTree>
    <p:extLst>
      <p:ext uri="{6046EB75-AD40-4E3A-8281-2270F2C74D76}">
        <p14:creationId xmlns:p14="http://schemas.microsoft.com/office/powerpoint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val="16505355335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12;p22">
            <a:extLst>
              <a:ext uri="{B5924567-4654-4D2D-9387-3A2FD2B3B13B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410BD01C-AF7C-488A-907B-D1D0CCBA1F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411553"/>
            <a:ext cx="7886700" cy="3444900"/>
          </a:xfrm>
          <a:prstGeom prst="rect">
            <a:avLst/>
          </a:prstGeom>
        </p:spPr>
        <p:txBody>
          <a:bodyPr spcFirstLastPara="1" vert="horz" wrap="square" lIns="68575" tIns="34275" rIns="68575" bIns="34275" rtlCol="0" anchor="t">
            <a:normAutofit/>
          </a:bodyPr>
          <a:lstStyle/>
          <a:p>
            <a:pPr marL="457200" lvl="0" indent="-361950" algn="l" rtl="0">
              <a:spcBef>
                <a:spcPts val="800"/>
              </a:spcBef>
              <a:spcAft>
                <a:spcPts val="0"/>
              </a:spcAft>
              <a:buChar char="●"/>
            </a:pPr>
            <a:r>
              <a:rPr lang="en-US" dirty="0"/>
              <a:t>All configurations is handled </a:t>
            </a:r>
          </a:p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Char char="●"/>
            </a:pPr>
            <a:r>
              <a:rPr lang="en-US" dirty="0"/>
              <a:t>All changes is registered in the system</a:t>
            </a:r>
          </a:p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Char char="●"/>
            </a:pPr>
            <a:r>
              <a:rPr lang="en-US" dirty="0"/>
              <a:t>Testing of the integration can be handled in the system</a:t>
            </a:r>
          </a:p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Char char="●"/>
            </a:pPr>
            <a:r>
              <a:rPr lang="en-US" dirty="0"/>
              <a:t>Approval with all context information </a:t>
            </a:r>
          </a:p>
        </p:txBody>
      </p:sp>
      <p:sp>
        <p:nvSpPr>
          <p:cNvPr id="3" name="Google Shape;113;p22">
            <a:extLst>
              <a:ext uri="{FA43DD4D-5B80-4446-A062-A69D9E8C9212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CA9ECF64-F56C-4497-8B69-06BE08E1216D}"/>
              </a:ext>
            </a:extLst>
          </p:cNvPr>
          <p:cNvSpPr>
            <a:spLocks noGrp="1"/>
          </p:cNvSpPr>
          <p:nvPr>
            <p:ph type="title" idx="2"/>
          </p:nvPr>
        </p:nvSpPr>
        <p:spPr>
          <a:xfrm>
            <a:off x="407550" y="475909"/>
            <a:ext cx="7190700" cy="711900"/>
          </a:xfrm>
          <a:prstGeom prst="rect">
            <a:avLst/>
          </a:prstGeom>
        </p:spPr>
        <p:txBody>
          <a:bodyPr spcFirstLastPara="1" vert="horz" wrap="square" lIns="68575" tIns="34275" rIns="68575" bIns="34275" rtlCol="0" anchor="ctr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All in one tool to simplify the process</a:t>
            </a:r>
          </a:p>
        </p:txBody>
      </p:sp>
    </p:spTree>
    <p:extLst>
      <p:ext uri="{3E920FD2-D2CF-40C6-8AC1-E84AC07F92F7}">
        <p14:creationId xmlns:p14="http://schemas.microsoft.com/office/powerpoint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val="16505355336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18;p23">
            <a:extLst>
              <a:ext uri="{D35979B3-1FDB-4290-B1EC-339AF0098147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28013962-AB8C-4B23-A96E-795FF7B475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411553"/>
            <a:ext cx="7886700" cy="3444900"/>
          </a:xfrm>
          <a:prstGeom prst="rect">
            <a:avLst/>
          </a:prstGeom>
        </p:spPr>
        <p:txBody>
          <a:bodyPr spcFirstLastPara="1" vert="horz" wrap="square" lIns="68575" tIns="34275" rIns="68575" bIns="34275" rtlCol="0" anchor="t">
            <a:normAutofit/>
          </a:bodyPr>
          <a:lstStyle/>
          <a:p>
            <a:pPr marL="457200" lvl="0" indent="-361950" algn="l" rtl="0">
              <a:spcBef>
                <a:spcPts val="800"/>
              </a:spcBef>
              <a:spcAft>
                <a:spcPts val="0"/>
              </a:spcAft>
              <a:buChar char="●"/>
            </a:pPr>
            <a:r>
              <a:rPr lang="en-US" dirty="0"/>
              <a:t>Only two systems connected</a:t>
            </a:r>
          </a:p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Char char="●"/>
            </a:pPr>
            <a:r>
              <a:rPr lang="en-US" dirty="0"/>
              <a:t>Gives more options for handling transports and setup</a:t>
            </a:r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Char char="○"/>
            </a:pPr>
            <a:r>
              <a:rPr lang="en-US" dirty="0"/>
              <a:t>Renaming systems in the mapping</a:t>
            </a:r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Char char="○"/>
            </a:pPr>
            <a:r>
              <a:rPr lang="en-US" dirty="0"/>
              <a:t>Can be on the same PI system which gives advanced options of copying integrations</a:t>
            </a:r>
          </a:p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Char char="●"/>
            </a:pPr>
            <a:r>
              <a:rPr lang="en-US" dirty="0"/>
              <a:t>Can be linked to form a Composite landscape, so transports are going to be connected in full landscape</a:t>
            </a:r>
          </a:p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Char char="●"/>
            </a:pPr>
            <a:r>
              <a:rPr lang="en-US" dirty="0"/>
              <a:t>Set up mapping of systems between agents</a:t>
            </a:r>
          </a:p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Char char="●"/>
            </a:pPr>
            <a:r>
              <a:rPr lang="en-US" dirty="0"/>
              <a:t>Substring value replacement of transport parameters (</a:t>
            </a:r>
            <a:r>
              <a:rPr lang="en-US" dirty="0" err="1"/>
              <a:t>ie</a:t>
            </a:r>
            <a:r>
              <a:rPr lang="en-US" dirty="0"/>
              <a:t> Backed hostnames)</a:t>
            </a:r>
          </a:p>
        </p:txBody>
      </p:sp>
      <p:sp>
        <p:nvSpPr>
          <p:cNvPr id="3" name="Google Shape;119;p23">
            <a:extLst>
              <a:ext uri="{9542FA6B-D07D-4019-A494-39A4BB6CE929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6888D6AC-32B5-4B6A-A815-2D8D6F879CA4}"/>
              </a:ext>
            </a:extLst>
          </p:cNvPr>
          <p:cNvSpPr>
            <a:spLocks noGrp="1"/>
          </p:cNvSpPr>
          <p:nvPr>
            <p:ph type="title" idx="2"/>
          </p:nvPr>
        </p:nvSpPr>
        <p:spPr>
          <a:xfrm>
            <a:off x="407550" y="475909"/>
            <a:ext cx="7190700" cy="711900"/>
          </a:xfrm>
          <a:prstGeom prst="rect">
            <a:avLst/>
          </a:prstGeom>
        </p:spPr>
        <p:txBody>
          <a:bodyPr spcFirstLastPara="1" vert="horz" wrap="square" lIns="68575" tIns="34275" rIns="68575" bIns="34275" rtlCol="0" anchor="ctr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Landscapes to transport content</a:t>
            </a:r>
          </a:p>
        </p:txBody>
      </p:sp>
    </p:spTree>
    <p:extLst>
      <p:ext uri="{FAB6494F-A1A8-4163-84AF-A544756958EC}">
        <p14:creationId xmlns:p14="http://schemas.microsoft.com/office/powerpoint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val="16505355336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18;p23">
            <a:extLst>
              <a:ext uri="{44B69934-7B62-4826-8F8C-A491CA9B4583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62E2C07B-35B9-401F-A2CD-A5A9047607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411553"/>
            <a:ext cx="7886700" cy="3444900"/>
          </a:xfrm>
          <a:prstGeom prst="rect">
            <a:avLst/>
          </a:prstGeom>
        </p:spPr>
        <p:txBody>
          <a:bodyPr spcFirstLastPara="1" vert="horz" wrap="square" lIns="68575" tIns="34275" rIns="68575" bIns="34275" rtlCol="0" anchor="t">
            <a:normAutofit/>
          </a:bodyPr>
          <a:lstStyle/>
          <a:p>
            <a:pPr marL="457200" lvl="0" indent="-361950" algn="l" rtl="0">
              <a:spcBef>
                <a:spcPts val="800"/>
              </a:spcBef>
              <a:spcAft>
                <a:spcPts val="0"/>
              </a:spcAft>
              <a:buChar char="●"/>
            </a:pPr>
            <a:endParaRPr lang="en-US" dirty="0"/>
          </a:p>
        </p:txBody>
      </p:sp>
      <p:sp>
        <p:nvSpPr>
          <p:cNvPr id="3" name="Google Shape;119;p23">
            <a:extLst>
              <a:ext uri="{6F8D4BFF-0342-4479-895A-A7E87F63A44B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D336FBBC-75E5-4693-B6EE-1C40DF9EED40}"/>
              </a:ext>
            </a:extLst>
          </p:cNvPr>
          <p:cNvSpPr>
            <a:spLocks noGrp="1"/>
          </p:cNvSpPr>
          <p:nvPr>
            <p:ph type="title" idx="2"/>
          </p:nvPr>
        </p:nvSpPr>
        <p:spPr>
          <a:xfrm>
            <a:off x="407550" y="475909"/>
            <a:ext cx="7190700" cy="711900"/>
          </a:xfrm>
          <a:prstGeom prst="rect">
            <a:avLst/>
          </a:prstGeom>
        </p:spPr>
        <p:txBody>
          <a:bodyPr spcFirstLastPara="1" vert="horz" wrap="square" lIns="68575" tIns="34275" rIns="68575" bIns="34275" rtlCol="0" anchor="ctr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Landscapes to transport content</a:t>
            </a:r>
          </a:p>
        </p:txBody>
      </p:sp>
      <p:sp>
        <p:nvSpPr>
          <p:cNvPr id="4" name="Rectangle 3">
            <a:extLst>
              <a:ext uri="{965D0699-DBB1-44CE-A922-876F24B462C3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B6A1D09E-5035-431F-8EA1-82E42BEF1D0C}"/>
              </a:ext>
            </a:extLst>
          </p:cNvPr>
          <p:cNvSpPr/>
          <p:nvPr/>
        </p:nvSpPr>
        <p:spPr>
          <a:xfrm>
            <a:off x="3499951" y="1491272"/>
            <a:ext cx="1005887" cy="387581"/>
          </a:xfrm>
          <a:prstGeom prst="rect">
            <a:avLst/>
          </a:prstGeom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rgbClr val="FFFFFF"/>
          </a:fontRef>
        </p:style>
        <p:txBody>
          <a:bodyPr vert="horz" rtlCol="0" anchor="ctr">
            <a:noAutofit/>
          </a:bodyPr>
          <a:lstStyle/>
          <a:p>
            <a:pPr algn="ctr"/>
            <a:r>
              <a:rPr lang="en-US" dirty="0"/>
              <a:t>Dev</a:t>
            </a:r>
          </a:p>
        </p:txBody>
      </p:sp>
      <p:sp>
        <p:nvSpPr>
          <p:cNvPr id="5" name="Rectangle 4">
            <a:extLst>
              <a:ext uri="{5775419C-B501-4F7C-9DE8-0739070AD6F3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F3B9F926-CDEF-4BD1-A55C-2BB36F89F39C}"/>
              </a:ext>
            </a:extLst>
          </p:cNvPr>
          <p:cNvSpPr/>
          <p:nvPr/>
        </p:nvSpPr>
        <p:spPr>
          <a:xfrm>
            <a:off x="3499951" y="2181225"/>
            <a:ext cx="1005887" cy="387581"/>
          </a:xfrm>
          <a:prstGeom prst="rect">
            <a:avLst/>
          </a:prstGeom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rgbClr val="FFFFFF"/>
          </a:fontRef>
        </p:style>
        <p:txBody>
          <a:bodyPr vert="horz" rtlCol="0" anchor="ctr">
            <a:noAutofit/>
          </a:bodyPr>
          <a:lstStyle/>
          <a:p>
            <a:pPr algn="ctr"/>
            <a:r>
              <a:rPr lang="en-US" dirty="0">
                <a:solidFill>
                  <a:srgbClr val="FFFFFF"/>
                </a:solidFill>
                <a:latin typeface="Arial"/>
              </a:rPr>
              <a:t>QA</a:t>
            </a:r>
          </a:p>
        </p:txBody>
      </p:sp>
      <p:sp>
        <p:nvSpPr>
          <p:cNvPr id="6" name="Rectangle 5">
            <a:extLst>
              <a:ext uri="{66E471E0-380B-486D-AD60-4B33277CE5F3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94164549-4CF7-473F-9AE4-7E2225C2E270}"/>
              </a:ext>
            </a:extLst>
          </p:cNvPr>
          <p:cNvSpPr/>
          <p:nvPr/>
        </p:nvSpPr>
        <p:spPr>
          <a:xfrm>
            <a:off x="3499951" y="2828344"/>
            <a:ext cx="1005887" cy="387581"/>
          </a:xfrm>
          <a:prstGeom prst="rect">
            <a:avLst/>
          </a:prstGeom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rgbClr val="FFFFFF"/>
          </a:fontRef>
        </p:style>
        <p:txBody>
          <a:bodyPr vert="horz" rtlCol="0" anchor="ctr">
            <a:noAutofit/>
          </a:bodyPr>
          <a:lstStyle/>
          <a:p>
            <a:pPr algn="ctr"/>
            <a:r>
              <a:rPr lang="en-US" dirty="0">
                <a:solidFill>
                  <a:srgbClr val="FFFFFF"/>
                </a:solidFill>
                <a:latin typeface="Arial"/>
              </a:rPr>
              <a:t>PreProd</a:t>
            </a:r>
          </a:p>
        </p:txBody>
      </p:sp>
      <p:sp>
        <p:nvSpPr>
          <p:cNvPr id="7" name="Rectangle 6">
            <a:extLst>
              <a:ext uri="{E00A449D-8ACC-4D78-A144-21E7E09361FD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4CDC2448-B8E9-4361-B91F-0177586EB3F6}"/>
              </a:ext>
            </a:extLst>
          </p:cNvPr>
          <p:cNvSpPr/>
          <p:nvPr/>
        </p:nvSpPr>
        <p:spPr>
          <a:xfrm>
            <a:off x="3499951" y="3518840"/>
            <a:ext cx="1005887" cy="387581"/>
          </a:xfrm>
          <a:prstGeom prst="rect">
            <a:avLst/>
          </a:prstGeom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rgbClr val="FFFFFF"/>
          </a:fontRef>
        </p:style>
        <p:txBody>
          <a:bodyPr vert="horz" rtlCol="0" anchor="ctr">
            <a:noAutofit/>
          </a:bodyPr>
          <a:lstStyle/>
          <a:p>
            <a:pPr algn="ctr"/>
            <a:r>
              <a:rPr lang="en-US" dirty="0">
                <a:solidFill>
                  <a:srgbClr val="FFFFFF"/>
                </a:solidFill>
                <a:latin typeface="Arial"/>
              </a:rPr>
              <a:t>Prod</a:t>
            </a:r>
          </a:p>
        </p:txBody>
      </p:sp>
      <p:sp>
        <p:nvSpPr>
          <p:cNvPr id="8" name="Rectangle 7">
            <a:extLst>
              <a:ext uri="{48AF83DC-382A-499E-911F-A1D759BD4013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4F6A4ECF-8DBB-4485-8FDB-D17171827235}"/>
              </a:ext>
            </a:extLst>
          </p:cNvPr>
          <p:cNvSpPr/>
          <p:nvPr/>
        </p:nvSpPr>
        <p:spPr>
          <a:xfrm>
            <a:off x="4967278" y="2189997"/>
            <a:ext cx="1005887" cy="387581"/>
          </a:xfrm>
          <a:prstGeom prst="rect">
            <a:avLst/>
          </a:prstGeom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rgbClr val="FFFFFF"/>
          </a:fontRef>
        </p:style>
        <p:txBody>
          <a:bodyPr vert="horz" rtlCol="0" anchor="ctr">
            <a:noAutofit/>
          </a:bodyPr>
          <a:lstStyle/>
          <a:p>
            <a:pPr algn="ctr"/>
            <a:r>
              <a:rPr lang="en-US" dirty="0">
                <a:solidFill>
                  <a:srgbClr val="FFFFFF"/>
                </a:solidFill>
                <a:latin typeface="Arial"/>
              </a:rPr>
              <a:t>S4</a:t>
            </a:r>
          </a:p>
        </p:txBody>
      </p:sp>
      <p:sp>
        <p:nvSpPr>
          <p:cNvPr id="9" name="Rectangle 8">
            <a:extLst>
              <a:ext uri="{3ED72FD7-97A2-4FC8-B62A-9920C787AA83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0D32C799-132E-4E46-A9E4-794B72B8937E}"/>
              </a:ext>
            </a:extLst>
          </p:cNvPr>
          <p:cNvSpPr/>
          <p:nvPr/>
        </p:nvSpPr>
        <p:spPr>
          <a:xfrm>
            <a:off x="4967278" y="2828344"/>
            <a:ext cx="1005887" cy="387581"/>
          </a:xfrm>
          <a:prstGeom prst="rect">
            <a:avLst/>
          </a:prstGeom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rgbClr val="FFFFFF"/>
          </a:fontRef>
        </p:style>
        <p:txBody>
          <a:bodyPr vert="horz" rtlCol="0" anchor="ctr">
            <a:noAutofit/>
          </a:bodyPr>
          <a:lstStyle/>
          <a:p>
            <a:pPr algn="ctr"/>
            <a:r>
              <a:rPr lang="en-US" dirty="0">
                <a:solidFill>
                  <a:srgbClr val="FFFFFF"/>
                </a:solidFill>
                <a:latin typeface="Arial"/>
              </a:rPr>
              <a:t>S4</a:t>
            </a:r>
          </a:p>
        </p:txBody>
      </p:sp>
      <p:sp>
        <p:nvSpPr>
          <p:cNvPr id="10" name="Arrow: Down 9">
            <a:extLst>
              <a:ext uri="{6C0FCCFD-D694-4DB1-9510-3EED5F504E0D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44BB666C-3FBF-47C5-A6E0-4CE94A9E3F78}"/>
              </a:ext>
            </a:extLst>
          </p:cNvPr>
          <p:cNvSpPr/>
          <p:nvPr/>
        </p:nvSpPr>
        <p:spPr>
          <a:xfrm>
            <a:off x="3820430" y="2493292"/>
            <a:ext cx="369836" cy="392087"/>
          </a:xfrm>
          <a:prstGeom prst="downArrow">
            <a:avLst/>
          </a:prstGeom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rgbClr val="FFFFFF"/>
          </a:fontRef>
        </p:style>
        <p:txBody>
          <a:bodyPr vert="horz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1" name="Arrow: Down 10">
            <a:extLst>
              <a:ext uri="{A4DC2033-5BC6-498A-9865-737B6D4A5141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78A56A93-8ACD-47B7-9339-0EEAE96E1276}"/>
              </a:ext>
            </a:extLst>
          </p:cNvPr>
          <p:cNvSpPr/>
          <p:nvPr/>
        </p:nvSpPr>
        <p:spPr>
          <a:xfrm>
            <a:off x="3817982" y="1841668"/>
            <a:ext cx="369836" cy="392087"/>
          </a:xfrm>
          <a:prstGeom prst="downArrow">
            <a:avLst/>
          </a:prstGeom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rgbClr val="FFFFFF"/>
          </a:fontRef>
        </p:style>
        <p:txBody>
          <a:bodyPr vert="horz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2" name="Arrow: Down 11">
            <a:extLst>
              <a:ext uri="{553E9003-60C0-44F1-8E47-BEC8A9130E66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F3146D60-2682-417D-AD35-528FD28E0B98}"/>
              </a:ext>
            </a:extLst>
          </p:cNvPr>
          <p:cNvSpPr/>
          <p:nvPr/>
        </p:nvSpPr>
        <p:spPr>
          <a:xfrm>
            <a:off x="3817982" y="3190875"/>
            <a:ext cx="369836" cy="392087"/>
          </a:xfrm>
          <a:prstGeom prst="downArrow">
            <a:avLst/>
          </a:prstGeom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rgbClr val="FFFFFF"/>
          </a:fontRef>
        </p:style>
        <p:txBody>
          <a:bodyPr vert="horz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3" name="Arrow: Down 12">
            <a:extLst>
              <a:ext uri="{22DB3493-3DB7-4CAC-92E4-6ABCB1CD3E62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C08C0E10-410F-49E1-B3B8-38A5223D3676}"/>
              </a:ext>
            </a:extLst>
          </p:cNvPr>
          <p:cNvSpPr/>
          <p:nvPr/>
        </p:nvSpPr>
        <p:spPr>
          <a:xfrm rot="16200000">
            <a:off x="4551216" y="2843650"/>
            <a:ext cx="369836" cy="392087"/>
          </a:xfrm>
          <a:prstGeom prst="downArrow">
            <a:avLst/>
          </a:prstGeom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rgbClr val="FFFFFF"/>
          </a:fontRef>
        </p:style>
        <p:txBody>
          <a:bodyPr vert="horz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4" name="Arrow: Down 13">
            <a:extLst>
              <a:ext uri="{DB37EF20-E903-4E74-8893-549354DDAD70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5B3FF702-57F8-4466-83F6-D6F624714087}"/>
              </a:ext>
            </a:extLst>
          </p:cNvPr>
          <p:cNvSpPr/>
          <p:nvPr/>
        </p:nvSpPr>
        <p:spPr>
          <a:xfrm rot="16200000">
            <a:off x="4586316" y="2187749"/>
            <a:ext cx="369836" cy="392087"/>
          </a:xfrm>
          <a:prstGeom prst="downArrow">
            <a:avLst/>
          </a:prstGeom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rgbClr val="FFFFFF"/>
          </a:fontRef>
        </p:style>
        <p:txBody>
          <a:bodyPr vert="horz" rtlCol="0" anchor="ctr">
            <a:noAutofit/>
          </a:bodyPr>
          <a:lstStyle/>
          <a:p>
            <a:pPr algn="ctr"/>
            <a:endParaRPr lang="en-US" dirty="0"/>
          </a:p>
        </p:txBody>
      </p:sp>
    </p:spTree>
    <p:extLst>
      <p:ext uri="{23988B2F-1C36-4C2E-AEC0-0A025FAC5CF4}">
        <p14:creationId xmlns:p14="http://schemas.microsoft.com/office/powerpoint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val="16505355336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24;p24">
            <a:extLst>
              <a:ext uri="{B5413197-8CB4-4D05-9176-20829BE182DB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44FC0397-0EDF-4BD1-AE9B-332BB7A5B3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411553"/>
            <a:ext cx="7886700" cy="3444900"/>
          </a:xfrm>
          <a:prstGeom prst="rect">
            <a:avLst/>
          </a:prstGeom>
        </p:spPr>
        <p:txBody>
          <a:bodyPr spcFirstLastPara="1" vert="horz" wrap="square" lIns="68575" tIns="34275" rIns="68575" bIns="34275" rtlCol="0" anchor="t">
            <a:normAutofit/>
          </a:bodyPr>
          <a:lstStyle/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-US" dirty="0"/>
              <a:t>Better view on channels to simplify the configuration process</a:t>
            </a:r>
          </a:p>
          <a:p>
            <a:pPr marL="457200" lvl="0" indent="-361950" algn="l" rtl="0">
              <a:spcBef>
                <a:spcPts val="1200"/>
              </a:spcBef>
              <a:spcAft>
                <a:spcPts val="0"/>
              </a:spcAft>
              <a:buChar char="●"/>
            </a:pPr>
            <a:r>
              <a:rPr lang="en-US" dirty="0"/>
              <a:t>See what has changed in a transport</a:t>
            </a:r>
          </a:p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Char char="●"/>
            </a:pPr>
            <a:r>
              <a:rPr lang="en-US" dirty="0"/>
              <a:t>The name of the attributes with documentation so you know what it is about</a:t>
            </a:r>
          </a:p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Char char="●"/>
            </a:pPr>
            <a:r>
              <a:rPr lang="en-US" dirty="0"/>
              <a:t>Filtering based on changes</a:t>
            </a:r>
          </a:p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Char char="●"/>
            </a:pPr>
            <a:r>
              <a:rPr lang="en-US" dirty="0" err="1"/>
              <a:t>Seach</a:t>
            </a:r>
            <a:r>
              <a:rPr lang="en-US" dirty="0"/>
              <a:t>/replace hostnames from one system to another</a:t>
            </a:r>
          </a:p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Char char="●"/>
            </a:pPr>
            <a:r>
              <a:rPr lang="en-US" dirty="0"/>
              <a:t>Make approvals easier to see what has changed</a:t>
            </a:r>
          </a:p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Char char="●"/>
            </a:pPr>
            <a:r>
              <a:rPr lang="en-US" dirty="0"/>
              <a:t>Password change cannot be detected (Security)</a:t>
            </a: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lang="en-US" dirty="0"/>
          </a:p>
        </p:txBody>
      </p:sp>
      <p:sp>
        <p:nvSpPr>
          <p:cNvPr id="3" name="Google Shape;125;p24">
            <a:extLst>
              <a:ext uri="{E3D3B7E5-DCD9-49A1-A5BE-B82D99B2749F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F45E8287-9B7D-46F2-82C4-064002F676F9}"/>
              </a:ext>
            </a:extLst>
          </p:cNvPr>
          <p:cNvSpPr>
            <a:spLocks noGrp="1"/>
          </p:cNvSpPr>
          <p:nvPr>
            <p:ph type="title" idx="2"/>
          </p:nvPr>
        </p:nvSpPr>
        <p:spPr>
          <a:xfrm>
            <a:off x="407550" y="475909"/>
            <a:ext cx="7190700" cy="711900"/>
          </a:xfrm>
          <a:prstGeom prst="rect">
            <a:avLst/>
          </a:prstGeom>
        </p:spPr>
        <p:txBody>
          <a:bodyPr spcFirstLastPara="1" vert="horz" wrap="square" lIns="68575" tIns="34275" rIns="68575" bIns="34275" rtlCol="0" anchor="ctr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Configuration of channels</a:t>
            </a:r>
          </a:p>
        </p:txBody>
      </p:sp>
    </p:spTree>
    <p:extLst>
      <p:ext uri="{EF0F2CBD-5B7D-44A9-80DF-5AAE66E5B7DA}">
        <p14:creationId xmlns:p14="http://schemas.microsoft.com/office/powerpoint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val="1650535533614"/>
      </p:ext>
    </p:extLst>
  </p:cSld>
  <p:clrMapOvr>
    <a:masterClrMapping/>
  </p:clrMapOvr>
  <p:transition spd="slow">
    <p:blinds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30;p25">
            <a:extLst>
              <a:ext uri="{71782C33-7FE5-4791-8B06-B1AC96CF3617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0E3D246B-2589-409B-9CC9-D5CCEB679F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411553"/>
            <a:ext cx="7886700" cy="3444900"/>
          </a:xfrm>
          <a:prstGeom prst="rect">
            <a:avLst/>
          </a:prstGeom>
        </p:spPr>
        <p:txBody>
          <a:bodyPr spcFirstLastPara="1" vert="horz" wrap="square" lIns="68575" tIns="34275" rIns="68575" bIns="34275" rtlCol="0" anchor="t">
            <a:normAutofit/>
          </a:bodyPr>
          <a:lstStyle/>
          <a:p>
            <a:pPr marL="457200" lvl="0" indent="-361950" algn="l" rtl="0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Char char="●"/>
            </a:pPr>
            <a:r>
              <a:rPr lang="en-US" dirty="0"/>
              <a:t>You can setup who can approve a given landscape</a:t>
            </a:r>
          </a:p>
          <a:p>
            <a:pPr marL="457200" lvl="0" indent="-3619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har char="●"/>
            </a:pPr>
            <a:r>
              <a:rPr lang="en-US" dirty="0"/>
              <a:t>More revert back steps to simplify rework</a:t>
            </a:r>
          </a:p>
          <a:p>
            <a:pPr marL="457200" lvl="0" indent="-3619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har char="●"/>
            </a:pPr>
            <a:r>
              <a:rPr lang="en-US" dirty="0"/>
              <a:t>Better ability to handle approvals</a:t>
            </a:r>
          </a:p>
          <a:p>
            <a:pPr marL="457200" lvl="0" indent="-3619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har char="●"/>
            </a:pPr>
            <a:r>
              <a:rPr lang="en-US" dirty="0"/>
              <a:t>User cannot approve his own transports (configurable)</a:t>
            </a:r>
          </a:p>
        </p:txBody>
      </p:sp>
      <p:sp>
        <p:nvSpPr>
          <p:cNvPr id="3" name="Google Shape;131;p25">
            <a:extLst>
              <a:ext uri="{E1121767-4192-4E61-A6F6-65C00BD576FB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08DA445F-2E83-4CC5-9BDE-3F2EF749FA5D}"/>
              </a:ext>
            </a:extLst>
          </p:cNvPr>
          <p:cNvSpPr>
            <a:spLocks noGrp="1"/>
          </p:cNvSpPr>
          <p:nvPr>
            <p:ph type="title" idx="2"/>
          </p:nvPr>
        </p:nvSpPr>
        <p:spPr>
          <a:xfrm>
            <a:off x="407550" y="475909"/>
            <a:ext cx="7190700" cy="711900"/>
          </a:xfrm>
          <a:prstGeom prst="rect">
            <a:avLst/>
          </a:prstGeom>
        </p:spPr>
        <p:txBody>
          <a:bodyPr spcFirstLastPara="1" vert="horz" wrap="square" lIns="68575" tIns="34275" rIns="68575" bIns="34275" rtlCol="0" anchor="ctr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Review/Approval</a:t>
            </a:r>
          </a:p>
        </p:txBody>
      </p:sp>
    </p:spTree>
    <p:extLst>
      <p:ext uri="{6A22075E-2251-4E80-BD46-1D7E8564BA40}">
        <p14:creationId xmlns:p14="http://schemas.microsoft.com/office/powerpoint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val="16505355336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36;p26">
            <a:extLst>
              <a:ext uri="{60F5BB2A-8F90-4D6B-A5C7-D43E0068EAC8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6BF7B3A3-1496-42F2-9BC3-7ED9685C7A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411553"/>
            <a:ext cx="7886700" cy="3444900"/>
          </a:xfrm>
          <a:prstGeom prst="rect">
            <a:avLst/>
          </a:prstGeom>
        </p:spPr>
        <p:txBody>
          <a:bodyPr spcFirstLastPara="1" vert="horz" wrap="square" lIns="68575" tIns="34275" rIns="68575" bIns="34275" rtlCol="0" anchor="t">
            <a:normAutofit/>
          </a:bodyPr>
          <a:lstStyle/>
          <a:p>
            <a:pPr marL="457200" lvl="0" indent="-361950" algn="l" rtl="0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Char char="•"/>
            </a:pPr>
            <a:r>
              <a:rPr lang="en-US" dirty="0"/>
              <a:t>Group items into business units or processes</a:t>
            </a:r>
          </a:p>
          <a:p>
            <a:pPr marL="457200" lvl="0" indent="-3619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har char="•"/>
            </a:pPr>
            <a:r>
              <a:rPr lang="en-US" dirty="0"/>
              <a:t>Identify owners </a:t>
            </a:r>
          </a:p>
          <a:p>
            <a:pPr marL="457200" lvl="0" indent="-3619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har char="•"/>
            </a:pPr>
            <a:r>
              <a:rPr lang="en-US" dirty="0"/>
              <a:t>Provide additional documentation for governance</a:t>
            </a:r>
          </a:p>
          <a:p>
            <a:pPr marL="457200" lvl="0" indent="-3619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har char="•"/>
            </a:pPr>
            <a:r>
              <a:rPr lang="en-US" dirty="0"/>
              <a:t>Understand which applications are affected by a change</a:t>
            </a:r>
          </a:p>
          <a:p>
            <a:pPr marL="457200" lvl="0" indent="-3619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har char="•"/>
            </a:pPr>
            <a:r>
              <a:rPr lang="en-US" dirty="0"/>
              <a:t>Is copied to transported objects</a:t>
            </a:r>
          </a:p>
        </p:txBody>
      </p:sp>
      <p:sp>
        <p:nvSpPr>
          <p:cNvPr id="3" name="Google Shape;137;p26">
            <a:extLst>
              <a:ext uri="{37C93364-EA8E-4C2D-A2D5-21C00D5BDE84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4104A629-854D-4E34-B8FD-36E6CDD7B507}"/>
              </a:ext>
            </a:extLst>
          </p:cNvPr>
          <p:cNvSpPr>
            <a:spLocks noGrp="1"/>
          </p:cNvSpPr>
          <p:nvPr>
            <p:ph type="title" idx="2"/>
          </p:nvPr>
        </p:nvSpPr>
        <p:spPr>
          <a:xfrm>
            <a:off x="407550" y="475909"/>
            <a:ext cx="7190700" cy="711900"/>
          </a:xfrm>
          <a:prstGeom prst="rect">
            <a:avLst/>
          </a:prstGeom>
        </p:spPr>
        <p:txBody>
          <a:bodyPr spcFirstLastPara="1" vert="horz" wrap="square" lIns="68575" tIns="34275" rIns="68575" bIns="34275" rtlCol="0" anchor="ctr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Tagging</a:t>
            </a:r>
          </a:p>
        </p:txBody>
      </p:sp>
    </p:spTree>
    <p:extLst>
      <p:ext uri="{E5BA7328-63B0-4E92-964F-B6F2A701200E}">
        <p14:creationId xmlns:p14="http://schemas.microsoft.com/office/powerpoint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val="16505355336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2;p27">
            <a:extLst>
              <a:ext uri="{886F738F-5660-486F-98E0-37EBF5C463A7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98E2A392-A2D2-4559-A620-96713B9365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411553"/>
            <a:ext cx="7886700" cy="3444900"/>
          </a:xfrm>
          <a:prstGeom prst="rect">
            <a:avLst/>
          </a:prstGeom>
        </p:spPr>
        <p:txBody>
          <a:bodyPr spcFirstLastPara="1" vert="horz" wrap="square" lIns="68575" tIns="34275" rIns="68575" bIns="34275" rtlCol="0" anchor="t">
            <a:normAutofit/>
          </a:bodyPr>
          <a:lstStyle/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-US" dirty="0"/>
              <a:t>How do you undo a transport if you find something does not work</a:t>
            </a:r>
          </a:p>
          <a:p>
            <a:pPr marL="457200" lvl="0" indent="-361950" algn="l" rtl="0">
              <a:spcBef>
                <a:spcPts val="1200"/>
              </a:spcBef>
              <a:spcAft>
                <a:spcPts val="0"/>
              </a:spcAft>
              <a:buChar char="●"/>
            </a:pPr>
            <a:r>
              <a:rPr lang="en-US" dirty="0"/>
              <a:t>If you have configured something that does not work</a:t>
            </a:r>
          </a:p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Char char="●"/>
            </a:pPr>
            <a:r>
              <a:rPr lang="en-US" dirty="0"/>
              <a:t>Only possible if all objects are still the latest version on target system</a:t>
            </a:r>
          </a:p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Char char="●"/>
            </a:pPr>
            <a:r>
              <a:rPr lang="en-US" dirty="0"/>
              <a:t>Only Directory Changes updated via </a:t>
            </a:r>
            <a:r>
              <a:rPr lang="en-US" dirty="0" err="1"/>
              <a:t>Webservice</a:t>
            </a:r>
          </a:p>
        </p:txBody>
      </p:sp>
      <p:sp>
        <p:nvSpPr>
          <p:cNvPr id="3" name="Google Shape;143;p27">
            <a:extLst>
              <a:ext uri="{3499DF25-C245-43B4-A488-6734F0D0B200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D572AB31-BA6B-4097-95D8-66BE88FB361F}"/>
              </a:ext>
            </a:extLst>
          </p:cNvPr>
          <p:cNvSpPr>
            <a:spLocks noGrp="1"/>
          </p:cNvSpPr>
          <p:nvPr>
            <p:ph type="title" idx="2"/>
          </p:nvPr>
        </p:nvSpPr>
        <p:spPr>
          <a:xfrm>
            <a:off x="407550" y="475909"/>
            <a:ext cx="7190700" cy="711900"/>
          </a:xfrm>
          <a:prstGeom prst="rect">
            <a:avLst/>
          </a:prstGeom>
        </p:spPr>
        <p:txBody>
          <a:bodyPr spcFirstLastPara="1" vert="horz" wrap="square" lIns="68575" tIns="34275" rIns="68575" bIns="34275" rtlCol="0" anchor="ctr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Rollback a transport</a:t>
            </a:r>
          </a:p>
        </p:txBody>
      </p:sp>
    </p:spTree>
    <p:extLst>
      <p:ext uri="{C8D4356A-E086-4951-BD76-D96080E4A5E3}">
        <p14:creationId xmlns:p14="http://schemas.microsoft.com/office/powerpoint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val="16505355336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54;p29">
            <a:extLst>
              <a:ext uri="{BB2FD8B7-15B0-48CF-BD63-37D1EBC5B5CF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79E06ED4-8CFC-47BA-9B64-555054ADC7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411553"/>
            <a:ext cx="7886700" cy="3444900"/>
          </a:xfrm>
          <a:prstGeom prst="rect">
            <a:avLst/>
          </a:prstGeom>
        </p:spPr>
        <p:txBody>
          <a:bodyPr spcFirstLastPara="1" vert="horz" wrap="square" lIns="68575" tIns="34275" rIns="68575" bIns="34275" rtlCol="0" anchor="t">
            <a:normAutofit/>
          </a:bodyPr>
          <a:lstStyle/>
          <a:p>
            <a:pPr marL="457200" lvl="0" indent="-361950" algn="l" rtl="0">
              <a:spcBef>
                <a:spcPts val="800"/>
              </a:spcBef>
              <a:spcAft>
                <a:spcPts val="0"/>
              </a:spcAft>
              <a:buChar char="●"/>
            </a:pPr>
            <a:r>
              <a:rPr lang="en-US" dirty="0"/>
              <a:t>Create a ticket for making a change</a:t>
            </a:r>
          </a:p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Char char="●"/>
            </a:pPr>
            <a:r>
              <a:rPr lang="en-US" dirty="0"/>
              <a:t>Run Tests on the change</a:t>
            </a:r>
          </a:p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Char char="●"/>
            </a:pPr>
            <a:r>
              <a:rPr lang="en-US" dirty="0"/>
              <a:t>Create a transport</a:t>
            </a:r>
          </a:p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Char char="●"/>
            </a:pPr>
            <a:r>
              <a:rPr lang="en-US" dirty="0"/>
              <a:t>Configure it in production</a:t>
            </a:r>
          </a:p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Char char="●"/>
            </a:pPr>
            <a:r>
              <a:rPr lang="en-US" dirty="0"/>
              <a:t>Transport it to QA</a:t>
            </a:r>
          </a:p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Char char="●"/>
            </a:pPr>
            <a:r>
              <a:rPr lang="en-US" dirty="0"/>
              <a:t>Show documentation</a:t>
            </a:r>
          </a:p>
        </p:txBody>
      </p:sp>
      <p:sp>
        <p:nvSpPr>
          <p:cNvPr id="3" name="Google Shape;155;p29">
            <a:extLst>
              <a:ext uri="{2635E7E9-A3EA-4F14-90D9-8EC1F4EDF752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CBCCB90E-4FD6-468E-8CD8-DADDEEBE3428}"/>
              </a:ext>
            </a:extLst>
          </p:cNvPr>
          <p:cNvSpPr>
            <a:spLocks noGrp="1"/>
          </p:cNvSpPr>
          <p:nvPr>
            <p:ph type="title" idx="2"/>
          </p:nvPr>
        </p:nvSpPr>
        <p:spPr>
          <a:xfrm>
            <a:off x="407550" y="475909"/>
            <a:ext cx="7190700" cy="711900"/>
          </a:xfrm>
          <a:prstGeom prst="rect">
            <a:avLst/>
          </a:prstGeom>
        </p:spPr>
        <p:txBody>
          <a:bodyPr spcFirstLastPara="1" vert="horz" wrap="square" lIns="68575" tIns="34275" rIns="68575" bIns="34275" rtlCol="0" anchor="ctr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Transport from one system to another</a:t>
            </a:r>
          </a:p>
        </p:txBody>
      </p:sp>
    </p:spTree>
    <p:extLst>
      <p:ext uri="{5279B3D3-D4CF-4E9A-922A-F8C8253447BD}">
        <p14:creationId xmlns:p14="http://schemas.microsoft.com/office/powerpoint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val="16505355336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2;p13">
            <a:extLst>
              <a:ext uri="{7D8C0FC0-79FF-4FFB-80FD-C392574DE0CB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225D0701-2015-49E6-AEC9-3DAC2DB44BE6}"/>
              </a:ext>
            </a:extLst>
          </p:cNvPr>
          <p:cNvSpPr>
            <a:spLocks noGrp="1"/>
          </p:cNvSpPr>
          <p:nvPr>
            <p:ph type="title" idx="10"/>
          </p:nvPr>
        </p:nvSpPr>
        <p:spPr/>
        <p:txBody>
          <a:bodyPr rtlCol="0"/>
          <a:lstStyle/>
          <a:p>
            <a:pPr algn="r"/>
            <a:r>
              <a:rPr lang="en-US" sz="6600" dirty="0">
                <a:solidFill>
                  <a:schemeClr val="bg1"/>
                </a:solidFill>
              </a:rPr>
              <a:t>Demo Time</a:t>
            </a:r>
          </a:p>
        </p:txBody>
      </p:sp>
      <p:sp>
        <p:nvSpPr>
          <p:cNvPr id="3" name="Google Shape;53;p13">
            <a:extLst>
              <a:ext uri="{50F3877B-B72C-4360-A962-4313F639FAD3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3DE24751-9E44-4E89-90F3-91F3BC3225A8}"/>
              </a:ext>
            </a:extLst>
          </p:cNvPr>
          <p:cNvSpPr>
            <a:spLocks noGrp="1"/>
          </p:cNvSpPr>
          <p:nvPr>
            <p:ph type="body" idx="11"/>
          </p:nvPr>
        </p:nvSpPr>
        <p:spPr/>
        <p:txBody>
          <a:bodyPr rtlCol="0"/>
          <a:lstStyle/>
          <a:p>
            <a:endParaRPr lang="en-US" dirty="0"/>
          </a:p>
        </p:txBody>
      </p:sp>
    </p:spTree>
    <p:extLst>
      <p:ext uri="{F301AEDA-389B-455A-8690-89C85567A5FD}">
        <p14:creationId xmlns:p14="http://schemas.microsoft.com/office/powerpoint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val="16505355336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60;p14">
            <a:extLst>
              <a:ext uri="{271ED9BC-4F7C-4CAC-9AA5-07BB403582A3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0FFB1D8F-6C23-4FDB-BD97-F8C005A66DA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r>
              <a:rPr lang="en-US" dirty="0"/>
              <a:t>You may have some </a:t>
            </a:r>
            <a:r>
              <a:rPr lang="en-US" dirty="0" err="1"/>
              <a:t>ICOs</a:t>
            </a:r>
            <a:r>
              <a:rPr lang="en-US" dirty="0"/>
              <a:t> where you have a huge number of Receiver or Interfaces. Normally you cannot transport such cases and it is only possible to handle manually</a:t>
            </a:r>
          </a:p>
          <a:p>
            <a:r>
              <a:rPr lang="en-US" dirty="0"/>
              <a:t>With the new feature we can specify which to exclude or ignore</a:t>
            </a:r>
          </a:p>
          <a:p>
            <a:r>
              <a:rPr lang="en-US" dirty="0"/>
              <a:t>Part of the transport process</a:t>
            </a:r>
          </a:p>
          <a:p>
            <a:endParaRPr lang="en-US" dirty="0"/>
          </a:p>
        </p:txBody>
      </p:sp>
      <p:sp>
        <p:nvSpPr>
          <p:cNvPr id="3" name="Google Shape;61;p14">
            <a:extLst>
              <a:ext uri="{94368AFE-C12C-4154-B66C-07F09C17DAF7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B027E032-E3F8-4789-AFB5-D0B9CB92C50F}"/>
              </a:ext>
            </a:extLst>
          </p:cNvPr>
          <p:cNvSpPr>
            <a:spLocks noGrp="1"/>
          </p:cNvSpPr>
          <p:nvPr>
            <p:ph type="title" idx="2"/>
          </p:nvPr>
        </p:nvSpPr>
        <p:spPr/>
        <p:txBody>
          <a:bodyPr rtlCol="0"/>
          <a:lstStyle/>
          <a:p>
            <a:r>
              <a:rPr lang="en-US" dirty="0"/>
              <a:t>Transport only parts of an </a:t>
            </a:r>
            <a:r>
              <a:rPr lang="en-US" dirty="0" err="1"/>
              <a:t>ICO</a:t>
            </a:r>
          </a:p>
        </p:txBody>
      </p:sp>
      <p:pic>
        <p:nvPicPr>
          <p:cNvPr id="4" name="Picture 3">
            <a:extLst>
              <a:ext uri="{AFFFD85B-06AE-4BC2-ACF3-7D88A118DFEC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8019C09B-2176-4261-BB67-0114398F01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4641" y="3124514"/>
            <a:ext cx="6432499" cy="1838763"/>
          </a:xfrm>
          <a:prstGeom prst="rect">
            <a:avLst/>
          </a:prstGeom>
          <a:noFill/>
        </p:spPr>
      </p:pic>
    </p:spTree>
    <p:extLst>
      <p:ext uri="{027998F3-3259-49A1-9C6B-031F02EE3B85}">
        <p14:creationId xmlns:p14="http://schemas.microsoft.com/office/powerpoint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val="16505355336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30">
            <a:extLst>
              <a:ext uri="{76330F98-502E-442A-A8DB-1E61B1E97FF1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A0BE2754-1BCD-4204-80FE-C9D8BF64E8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411553"/>
            <a:ext cx="7886700" cy="3444900"/>
          </a:xfrm>
          <a:prstGeom prst="rect">
            <a:avLst/>
          </a:prstGeom>
        </p:spPr>
        <p:txBody>
          <a:bodyPr spcFirstLastPara="1" vert="horz" wrap="square" lIns="68575" tIns="34275" rIns="68575" bIns="34275" rtlCol="0" anchor="t">
            <a:normAutofit/>
          </a:bodyPr>
          <a:lstStyle/>
          <a:p>
            <a:pPr marL="457200" lvl="0" indent="-361950" algn="l" rtl="0">
              <a:spcBef>
                <a:spcPts val="800"/>
              </a:spcBef>
              <a:spcAft>
                <a:spcPts val="0"/>
              </a:spcAft>
              <a:buChar char="●"/>
            </a:pPr>
            <a:r>
              <a:rPr lang="en-US" dirty="0"/>
              <a:t>Create transport</a:t>
            </a:r>
          </a:p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Char char="●"/>
            </a:pPr>
            <a:r>
              <a:rPr lang="en-US" dirty="0"/>
              <a:t>Rename Sending system</a:t>
            </a:r>
          </a:p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Char char="●"/>
            </a:pPr>
            <a:r>
              <a:rPr lang="en-US" dirty="0"/>
              <a:t>Transport </a:t>
            </a:r>
            <a:r>
              <a:rPr lang="en-US" dirty="0" err="1"/>
              <a:t>ICO</a:t>
            </a:r>
            <a:r>
              <a:rPr lang="en-US" dirty="0"/>
              <a:t>, Channel</a:t>
            </a:r>
          </a:p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Char char="●"/>
            </a:pPr>
            <a:endParaRPr lang="en-US" dirty="0"/>
          </a:p>
        </p:txBody>
      </p:sp>
      <p:sp>
        <p:nvSpPr>
          <p:cNvPr id="3" name="Google Shape;161;p30">
            <a:extLst>
              <a:ext uri="{4D3CD2DA-3901-4938-927B-913E9105D745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E444B440-A88A-477A-B0D5-8718C440A314}"/>
              </a:ext>
            </a:extLst>
          </p:cNvPr>
          <p:cNvSpPr>
            <a:spLocks noGrp="1"/>
          </p:cNvSpPr>
          <p:nvPr>
            <p:ph type="title" idx="2"/>
          </p:nvPr>
        </p:nvSpPr>
        <p:spPr>
          <a:xfrm>
            <a:off x="407550" y="475909"/>
            <a:ext cx="7190700" cy="711900"/>
          </a:xfrm>
          <a:prstGeom prst="rect">
            <a:avLst/>
          </a:prstGeom>
        </p:spPr>
        <p:txBody>
          <a:bodyPr spcFirstLastPara="1" vert="horz" wrap="square" lIns="68575" tIns="34275" rIns="68575" bIns="34275" rtlCol="0" anchor="ctr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Transport configuration on the same system</a:t>
            </a:r>
          </a:p>
        </p:txBody>
      </p:sp>
    </p:spTree>
    <p:extLst>
      <p:ext uri="{36ACA412-6AB2-4F27-B509-0AA9034BD747}">
        <p14:creationId xmlns:p14="http://schemas.microsoft.com/office/powerpoint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val="16505355336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2;p13">
            <a:extLst>
              <a:ext uri="{083C459D-0129-4F89-9FEB-CA9AB20B0920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C0710549-35FB-4EE0-A62A-E1DA483FFD89}"/>
              </a:ext>
            </a:extLst>
          </p:cNvPr>
          <p:cNvSpPr>
            <a:spLocks noGrp="1"/>
          </p:cNvSpPr>
          <p:nvPr>
            <p:ph type="title" idx="10"/>
          </p:nvPr>
        </p:nvSpPr>
        <p:spPr/>
        <p:txBody>
          <a:bodyPr rtlCol="0"/>
          <a:lstStyle/>
          <a:p>
            <a:pPr algn="r"/>
            <a:r>
              <a:rPr lang="en-US" sz="6600" dirty="0">
                <a:solidFill>
                  <a:schemeClr val="bg1"/>
                </a:solidFill>
              </a:rPr>
              <a:t>Demo Time</a:t>
            </a:r>
          </a:p>
        </p:txBody>
      </p:sp>
      <p:sp>
        <p:nvSpPr>
          <p:cNvPr id="3" name="Google Shape;53;p13">
            <a:extLst>
              <a:ext uri="{B82B61BF-D214-4557-8A73-7D031F27D034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9BD2F2AC-DA08-477B-9069-39A4F6CF4370}"/>
              </a:ext>
            </a:extLst>
          </p:cNvPr>
          <p:cNvSpPr>
            <a:spLocks noGrp="1"/>
          </p:cNvSpPr>
          <p:nvPr>
            <p:ph type="body" idx="11"/>
          </p:nvPr>
        </p:nvSpPr>
        <p:spPr/>
        <p:txBody>
          <a:bodyPr rtlCol="0"/>
          <a:lstStyle/>
          <a:p>
            <a:endParaRPr lang="en-US" dirty="0"/>
          </a:p>
        </p:txBody>
      </p:sp>
    </p:spTree>
    <p:extLst>
      <p:ext uri="{0DA43BCB-88E8-476D-9A2C-1533B0ED6010}">
        <p14:creationId xmlns:p14="http://schemas.microsoft.com/office/powerpoint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val="165053553364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72;p32">
            <a:extLst>
              <a:ext uri="{9BF3C777-7AA0-4EFB-BBCA-796179CA0181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907085DD-AF14-4A17-8D58-13173DD829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411553"/>
            <a:ext cx="7886700" cy="3444900"/>
          </a:xfrm>
          <a:prstGeom prst="rect">
            <a:avLst/>
          </a:prstGeom>
        </p:spPr>
        <p:txBody>
          <a:bodyPr spcFirstLastPara="1" vert="horz" wrap="square" lIns="68575" tIns="34275" rIns="68575" bIns="34275" rtlCol="0" anchor="t">
            <a:normAutofit/>
          </a:bodyPr>
          <a:lstStyle/>
          <a:p>
            <a:pPr marL="457200" lvl="0" indent="-361950" algn="l" rtl="0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Char char="●"/>
            </a:pPr>
            <a:r>
              <a:rPr lang="en-US" dirty="0"/>
              <a:t>Audit trail of all changes</a:t>
            </a:r>
          </a:p>
          <a:p>
            <a:pPr marL="457200" lvl="0" indent="-3619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har char="●"/>
            </a:pPr>
            <a:r>
              <a:rPr lang="en-US" dirty="0"/>
              <a:t>Everything is connected to a change</a:t>
            </a:r>
          </a:p>
          <a:p>
            <a:pPr marL="457200" lvl="0" indent="-3619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har char="●"/>
            </a:pPr>
            <a:r>
              <a:rPr lang="en-US" dirty="0"/>
              <a:t>Connection with </a:t>
            </a:r>
            <a:r>
              <a:rPr lang="en-US" dirty="0" err="1"/>
              <a:t>Jira</a:t>
            </a:r>
            <a:r>
              <a:rPr lang="en-US" dirty="0"/>
              <a:t>/Service Now</a:t>
            </a:r>
          </a:p>
          <a:p>
            <a:pPr marL="457200" lvl="0" indent="-3619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har char="●"/>
            </a:pPr>
            <a:r>
              <a:rPr lang="en-US" dirty="0"/>
              <a:t>Testing of integration is delivered</a:t>
            </a:r>
          </a:p>
          <a:p>
            <a:pPr marL="457200" lvl="0" indent="-3619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har char="●"/>
            </a:pPr>
            <a:r>
              <a:rPr lang="en-US" dirty="0"/>
              <a:t>Easier support because changes are highlighted</a:t>
            </a:r>
          </a:p>
        </p:txBody>
      </p:sp>
      <p:sp>
        <p:nvSpPr>
          <p:cNvPr id="3" name="Google Shape;173;p32">
            <a:extLst>
              <a:ext uri="{FFA577C0-179D-4CAC-821A-BC347BD0E8F2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BB7D0175-ED00-4BF1-AFF3-F3DA4724AA29}"/>
              </a:ext>
            </a:extLst>
          </p:cNvPr>
          <p:cNvSpPr>
            <a:spLocks noGrp="1"/>
          </p:cNvSpPr>
          <p:nvPr>
            <p:ph type="title" idx="2"/>
          </p:nvPr>
        </p:nvSpPr>
        <p:spPr>
          <a:xfrm>
            <a:off x="407550" y="475909"/>
            <a:ext cx="7190700" cy="711900"/>
          </a:xfrm>
          <a:prstGeom prst="rect">
            <a:avLst/>
          </a:prstGeom>
        </p:spPr>
        <p:txBody>
          <a:bodyPr spcFirstLastPara="1" vert="horz" wrap="square" lIns="68575" tIns="34275" rIns="68575" bIns="34275" rtlCol="0" anchor="ctr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Improved governance</a:t>
            </a:r>
          </a:p>
        </p:txBody>
      </p:sp>
    </p:spTree>
    <p:extLst>
      <p:ext uri="{73602394-AE8A-40AF-9E5C-7ED58A4005F7}">
        <p14:creationId xmlns:p14="http://schemas.microsoft.com/office/powerpoint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val="16505355336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78;p33">
            <a:extLst>
              <a:ext uri="{AD7E2379-F81A-477D-AAB4-B68DEE91477D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8E8F41B0-699B-4391-BEE6-365FE406D5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411553"/>
            <a:ext cx="7886700" cy="3444900"/>
          </a:xfrm>
          <a:prstGeom prst="rect">
            <a:avLst/>
          </a:prstGeom>
        </p:spPr>
        <p:txBody>
          <a:bodyPr spcFirstLastPara="1" vert="horz" wrap="square" lIns="68575" tIns="34275" rIns="68575" bIns="34275" rtlCol="0" anchor="t">
            <a:normAutofit/>
          </a:bodyPr>
          <a:lstStyle/>
          <a:p>
            <a:pPr marL="457200" lvl="0" indent="-361950" algn="l" rtl="0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Char char="●"/>
            </a:pPr>
            <a:r>
              <a:rPr lang="en-US" dirty="0" err="1"/>
              <a:t>CTS</a:t>
            </a:r>
            <a:r>
              <a:rPr lang="en-US" dirty="0"/>
              <a:t>+ is good at handling transport and it integrates well with rest of SAP Landscape</a:t>
            </a:r>
          </a:p>
          <a:p>
            <a:pPr marL="457200" lvl="0" indent="-3619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har char="●"/>
            </a:pPr>
            <a:r>
              <a:rPr lang="en-US" dirty="0"/>
              <a:t>Can be difficult to find what is changed in objects</a:t>
            </a:r>
          </a:p>
          <a:p>
            <a:pPr marL="457200" lvl="0" indent="-3619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har char="●"/>
            </a:pPr>
            <a:r>
              <a:rPr lang="en-US" dirty="0"/>
              <a:t>Not possible to compare different versions of objects</a:t>
            </a:r>
          </a:p>
          <a:p>
            <a:pPr marL="457200" lvl="0" indent="-3619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har char="●"/>
            </a:pPr>
            <a:r>
              <a:rPr lang="en-US" dirty="0"/>
              <a:t>You will still have to manually document what should be changed</a:t>
            </a:r>
          </a:p>
          <a:p>
            <a:pPr marL="457200" lvl="0" indent="-3619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har char="●"/>
            </a:pPr>
            <a:r>
              <a:rPr lang="en-US" dirty="0"/>
              <a:t>After import there is a manual job with configuration</a:t>
            </a:r>
          </a:p>
        </p:txBody>
      </p:sp>
      <p:sp>
        <p:nvSpPr>
          <p:cNvPr id="3" name="Google Shape;179;p33">
            <a:extLst>
              <a:ext uri="{43F7B80F-6351-44A2-B117-DF39BB37C9F5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FAD8D321-6559-4958-BE03-B866D2806D59}"/>
              </a:ext>
            </a:extLst>
          </p:cNvPr>
          <p:cNvSpPr>
            <a:spLocks noGrp="1"/>
          </p:cNvSpPr>
          <p:nvPr>
            <p:ph type="title" idx="2"/>
          </p:nvPr>
        </p:nvSpPr>
        <p:spPr>
          <a:xfrm>
            <a:off x="407550" y="475909"/>
            <a:ext cx="7190700" cy="711900"/>
          </a:xfrm>
          <a:prstGeom prst="rect">
            <a:avLst/>
          </a:prstGeom>
        </p:spPr>
        <p:txBody>
          <a:bodyPr spcFirstLastPara="1" vert="horz" wrap="square" lIns="68575" tIns="34275" rIns="68575" bIns="34275" rtlCol="0" anchor="ctr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How is this different from </a:t>
            </a:r>
            <a:r>
              <a:rPr lang="en-US" dirty="0" err="1"/>
              <a:t>ChaRM</a:t>
            </a:r>
            <a:r>
              <a:rPr lang="en-US" dirty="0"/>
              <a:t>/</a:t>
            </a:r>
            <a:r>
              <a:rPr lang="en-US" dirty="0" err="1"/>
              <a:t>CTS</a:t>
            </a:r>
            <a:r>
              <a:rPr lang="en-US" dirty="0"/>
              <a:t>+?</a:t>
            </a:r>
          </a:p>
        </p:txBody>
      </p:sp>
    </p:spTree>
    <p:extLst>
      <p:ext uri="{55B04B86-AB1A-4E7C-B7FA-B56EC4D2B40D}">
        <p14:creationId xmlns:p14="http://schemas.microsoft.com/office/powerpoint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val="165053553364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6;p31">
            <a:extLst>
              <a:ext uri="{93BB4929-8274-4C93-BE77-693E5E7C4DEF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AE679AFB-87F5-4B9A-A88B-B483FEA298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9877" y="1407166"/>
            <a:ext cx="7886700" cy="3444900"/>
          </a:xfrm>
          <a:prstGeom prst="rect">
            <a:avLst/>
          </a:prstGeom>
        </p:spPr>
        <p:txBody>
          <a:bodyPr spcFirstLastPara="1" vert="horz" wrap="square" lIns="68575" tIns="34275" rIns="68575" bIns="34275" rtlCol="0" anchor="t">
            <a:normAutofit/>
          </a:bodyPr>
          <a:lstStyle/>
          <a:p>
            <a:pPr marL="457200" lvl="0" indent="-361950" algn="l" rtl="0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Char char="●"/>
            </a:pPr>
            <a:r>
              <a:rPr lang="en-US" dirty="0"/>
              <a:t>Create a new set of SAP PI partners for an AS2 scenarios or other artifacts that could make sense to script</a:t>
            </a:r>
          </a:p>
          <a:p>
            <a:pPr marL="457200" lvl="0" indent="-3619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har char="●"/>
            </a:pPr>
            <a:r>
              <a:rPr lang="en-US" dirty="0"/>
              <a:t>Create transport via Figaf Tool</a:t>
            </a:r>
          </a:p>
          <a:p>
            <a:pPr marL="457200" lvl="0" indent="-3619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har char="●"/>
            </a:pPr>
            <a:r>
              <a:rPr lang="en-US" dirty="0"/>
              <a:t>Have approval from QA to Production</a:t>
            </a:r>
          </a:p>
          <a:p>
            <a:pPr marL="457200" lvl="0" indent="-3619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har char="●"/>
            </a:pPr>
            <a:r>
              <a:rPr lang="en-US" dirty="0"/>
              <a:t>Separate application that can be customized to your need</a:t>
            </a:r>
          </a:p>
        </p:txBody>
      </p:sp>
      <p:sp>
        <p:nvSpPr>
          <p:cNvPr id="3" name="Google Shape;167;p31">
            <a:extLst>
              <a:ext uri="{60E07DA6-4D02-4B96-BE84-4D3626123221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F9EB9863-472B-4180-8761-3E6A69A656B6}"/>
              </a:ext>
            </a:extLst>
          </p:cNvPr>
          <p:cNvSpPr>
            <a:spLocks noGrp="1"/>
          </p:cNvSpPr>
          <p:nvPr>
            <p:ph type="title" idx="2"/>
          </p:nvPr>
        </p:nvSpPr>
        <p:spPr>
          <a:xfrm>
            <a:off x="407550" y="475909"/>
            <a:ext cx="7190700" cy="711900"/>
          </a:xfrm>
          <a:prstGeom prst="rect">
            <a:avLst/>
          </a:prstGeom>
        </p:spPr>
        <p:txBody>
          <a:bodyPr spcFirstLastPara="1" vert="horz" wrap="square" lIns="68575" tIns="34275" rIns="68575" bIns="34275" rtlCol="0" anchor="ctr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Run PI Partner creation API</a:t>
            </a:r>
          </a:p>
        </p:txBody>
      </p:sp>
    </p:spTree>
    <p:extLst>
      <p:ext uri="{2B25E1E6-6DEE-4D6C-B2EE-B015D34EDAFD}">
        <p14:creationId xmlns:p14="http://schemas.microsoft.com/office/powerpoint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val="16505355336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60;p14">
            <a:extLst>
              <a:ext uri="{092C27EA-A3E3-464E-9484-2B43EF598267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C4D12BCC-1440-40AC-BE2A-6BB78A84A25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r>
              <a:rPr lang="en-US" dirty="0"/>
              <a:t>Easy way of creating test cases</a:t>
            </a:r>
          </a:p>
          <a:p>
            <a:r>
              <a:rPr lang="en-US" dirty="0"/>
              <a:t>Make it faster to create test </a:t>
            </a:r>
          </a:p>
          <a:p>
            <a:r>
              <a:rPr lang="en-US" dirty="0"/>
              <a:t>Build </a:t>
            </a:r>
            <a:r>
              <a:rPr lang="en-US" dirty="0" err="1"/>
              <a:t>EDI</a:t>
            </a:r>
            <a:r>
              <a:rPr lang="en-US" dirty="0"/>
              <a:t> extractor tool to make large scale updates of all test cases</a:t>
            </a:r>
          </a:p>
          <a:p>
            <a:r>
              <a:rPr lang="en-US" dirty="0"/>
              <a:t>Run after changes and updates</a:t>
            </a:r>
          </a:p>
        </p:txBody>
      </p:sp>
      <p:sp>
        <p:nvSpPr>
          <p:cNvPr id="3" name="Google Shape;61;p14">
            <a:extLst>
              <a:ext uri="{073D1319-41B1-4225-9EA7-2C4A03A8D701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A977609D-70A9-4689-AAF4-4810376DA744}"/>
              </a:ext>
            </a:extLst>
          </p:cNvPr>
          <p:cNvSpPr>
            <a:spLocks noGrp="1"/>
          </p:cNvSpPr>
          <p:nvPr>
            <p:ph type="title" idx="2"/>
          </p:nvPr>
        </p:nvSpPr>
        <p:spPr/>
        <p:txBody>
          <a:bodyPr rtlCol="0"/>
          <a:lstStyle/>
          <a:p>
            <a:r>
              <a:rPr lang="en-US" dirty="0"/>
              <a:t>Testing</a:t>
            </a:r>
          </a:p>
        </p:txBody>
      </p:sp>
    </p:spTree>
    <p:extLst>
      <p:ext uri="{6AE58D76-A7FF-4E87-B6AB-C086FD8E8280}">
        <p14:creationId xmlns:p14="http://schemas.microsoft.com/office/powerpoint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val="165053553365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84;p34">
            <a:extLst>
              <a:ext uri="{EF5AD803-CE7C-4EA6-B00D-7A5D5AE72733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58EC6FF4-FB16-480F-BBED-0ACA03E160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92600" y="1435578"/>
            <a:ext cx="7886700" cy="3444900"/>
          </a:xfrm>
          <a:prstGeom prst="rect">
            <a:avLst/>
          </a:prstGeom>
        </p:spPr>
        <p:txBody>
          <a:bodyPr spcFirstLastPara="1" vert="horz" wrap="square" lIns="68575" tIns="34275" rIns="68575" bIns="34275" rtlCol="0" anchor="t">
            <a:normAutofit/>
          </a:bodyPr>
          <a:lstStyle/>
          <a:p>
            <a:pPr marL="457200" lvl="0" indent="-361950" algn="l" rtl="0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Char char="●"/>
            </a:pPr>
            <a:r>
              <a:rPr lang="en-US" dirty="0"/>
              <a:t>Simplify the deployment</a:t>
            </a:r>
          </a:p>
          <a:p>
            <a:pPr marL="457200" lvl="0" indent="-3619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har char="●"/>
            </a:pPr>
            <a:r>
              <a:rPr lang="en-US" dirty="0"/>
              <a:t>Speed up development process</a:t>
            </a:r>
          </a:p>
          <a:p>
            <a:pPr marL="457200" lvl="0" indent="-3619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har char="●"/>
            </a:pPr>
            <a:r>
              <a:rPr lang="en-US" dirty="0"/>
              <a:t>Lowers cost of deployments</a:t>
            </a:r>
          </a:p>
          <a:p>
            <a:pPr marL="457200" lvl="0" indent="-3619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har char="●"/>
            </a:pPr>
            <a:r>
              <a:rPr lang="en-US" dirty="0"/>
              <a:t>Improves the governance</a:t>
            </a:r>
          </a:p>
          <a:p>
            <a:pPr marL="457200" lvl="0" indent="-3619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har char="●"/>
            </a:pPr>
            <a:r>
              <a:rPr lang="en-US" dirty="0"/>
              <a:t>Remove the boring part of operations</a:t>
            </a:r>
          </a:p>
          <a:p>
            <a:pPr marL="457200" lvl="0" indent="-3619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har char="●"/>
            </a:pPr>
            <a:r>
              <a:rPr lang="en-US" dirty="0"/>
              <a:t>Make you happier</a:t>
            </a:r>
          </a:p>
        </p:txBody>
      </p:sp>
      <p:sp>
        <p:nvSpPr>
          <p:cNvPr id="3" name="Google Shape;185;p34">
            <a:extLst>
              <a:ext uri="{80D6F25D-E5A6-4028-8D20-58B2F36A4962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26680294-756B-4CCD-A506-B2A5B4AB9280}"/>
              </a:ext>
            </a:extLst>
          </p:cNvPr>
          <p:cNvSpPr>
            <a:spLocks noGrp="1"/>
          </p:cNvSpPr>
          <p:nvPr>
            <p:ph type="title" idx="2"/>
          </p:nvPr>
        </p:nvSpPr>
        <p:spPr>
          <a:xfrm>
            <a:off x="407550" y="475909"/>
            <a:ext cx="7190700" cy="711900"/>
          </a:xfrm>
          <a:prstGeom prst="rect">
            <a:avLst/>
          </a:prstGeom>
        </p:spPr>
        <p:txBody>
          <a:bodyPr spcFirstLastPara="1" vert="horz" wrap="square" lIns="68575" tIns="34275" rIns="68575" bIns="34275" rtlCol="0" anchor="ctr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What values will you see?</a:t>
            </a:r>
          </a:p>
        </p:txBody>
      </p:sp>
    </p:spTree>
    <p:extLst>
      <p:ext uri="{D77EE8C3-9452-4C31-9DB0-8DECE2D5AF9E}">
        <p14:creationId xmlns:p14="http://schemas.microsoft.com/office/powerpoint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val="165053553365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91;p35">
            <a:extLst>
              <a:ext uri="{E020CF0B-E38D-46CE-81F3-E62611CCDF98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AEB89187-EF90-4D2A-A1A2-69F38AF534A9}"/>
              </a:ext>
            </a:extLst>
          </p:cNvPr>
          <p:cNvSpPr>
            <a:spLocks noGrp="1"/>
          </p:cNvSpPr>
          <p:nvPr>
            <p:ph type="title" idx="10"/>
          </p:nvPr>
        </p:nvSpPr>
        <p:spPr>
          <a:xfrm>
            <a:off x="3337618" y="1612372"/>
            <a:ext cx="5143800" cy="2217900"/>
          </a:xfrm>
          <a:prstGeom prst="rect">
            <a:avLst/>
          </a:prstGeom>
        </p:spPr>
        <p:txBody>
          <a:bodyPr spcFirstLastPara="1" vert="horz" wrap="square" lIns="68575" tIns="34275" rIns="68575" bIns="34275" rtlCol="0" anchor="b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da" dirty="0">
                <a:solidFill>
                  <a:srgbClr val="FFFFFF"/>
                </a:solidFill>
              </a:rPr>
              <a:t>DevOps with Figaf for Integration suite</a:t>
            </a:r>
          </a:p>
        </p:txBody>
      </p:sp>
    </p:spTree>
    <p:extLst>
      <p:ext uri="{693C3A37-C6C2-4940-A80D-EA437C30579B}">
        <p14:creationId xmlns:p14="http://schemas.microsoft.com/office/powerpoint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val="165053553365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96;p36">
            <a:extLst>
              <a:ext uri="{EEE02044-1EBA-4D90-B210-AE8E8292A316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B076B1AA-46F9-4606-B23E-BC64613DD9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92600" y="1435578"/>
            <a:ext cx="7886700" cy="3444900"/>
          </a:xfrm>
          <a:prstGeom prst="rect">
            <a:avLst/>
          </a:prstGeom>
        </p:spPr>
        <p:txBody>
          <a:bodyPr spcFirstLastPara="1" vert="horz" wrap="square" lIns="68575" tIns="34275" rIns="68575" bIns="34275" rtlCol="0" anchor="t">
            <a:normAutofit/>
          </a:bodyPr>
          <a:lstStyle/>
          <a:p>
            <a:pPr marL="457200" lvl="0" indent="-361950" algn="l" rtl="0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Char char="●"/>
            </a:pPr>
            <a:r>
              <a:rPr lang="en-US" dirty="0" err="1"/>
              <a:t>DevOps</a:t>
            </a:r>
            <a:r>
              <a:rPr lang="en-US" dirty="0"/>
              <a:t> for</a:t>
            </a:r>
          </a:p>
          <a:p>
            <a:pPr marL="914400" lvl="1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har char="○"/>
            </a:pPr>
            <a:r>
              <a:rPr lang="en-US" dirty="0"/>
              <a:t>SAP Cloud Integration</a:t>
            </a:r>
          </a:p>
          <a:p>
            <a:pPr marL="914400" lvl="1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har char="○"/>
            </a:pPr>
            <a:r>
              <a:rPr lang="en-US" dirty="0"/>
              <a:t>Api management</a:t>
            </a:r>
          </a:p>
          <a:p>
            <a:pPr marL="914400" lvl="1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har char="○"/>
            </a:pPr>
            <a:r>
              <a:rPr lang="en-US" dirty="0"/>
              <a:t>Transport</a:t>
            </a:r>
          </a:p>
          <a:p>
            <a:pPr marL="914400" lvl="1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har char="○"/>
            </a:pPr>
            <a:r>
              <a:rPr lang="en-US" dirty="0"/>
              <a:t>Testing</a:t>
            </a:r>
          </a:p>
          <a:p>
            <a:pPr marL="457200" lvl="0" indent="-3619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har char="●"/>
            </a:pPr>
            <a:r>
              <a:rPr lang="en-US" dirty="0"/>
              <a:t>Migration for</a:t>
            </a:r>
          </a:p>
          <a:p>
            <a:pPr marL="914400" lvl="1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har char="○"/>
            </a:pPr>
            <a:r>
              <a:rPr lang="en-US" dirty="0"/>
              <a:t>PI to CPI</a:t>
            </a:r>
          </a:p>
        </p:txBody>
      </p:sp>
      <p:sp>
        <p:nvSpPr>
          <p:cNvPr id="3" name="Google Shape;197;p36">
            <a:extLst>
              <a:ext uri="{4A67C1AE-4477-46D0-A39D-FC04BF6F722B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F31A9795-E5FD-40DC-80CC-80FFF18B6932}"/>
              </a:ext>
            </a:extLst>
          </p:cNvPr>
          <p:cNvSpPr>
            <a:spLocks noGrp="1"/>
          </p:cNvSpPr>
          <p:nvPr>
            <p:ph type="title" idx="2"/>
          </p:nvPr>
        </p:nvSpPr>
        <p:spPr>
          <a:xfrm>
            <a:off x="407550" y="475909"/>
            <a:ext cx="7190700" cy="711900"/>
          </a:xfrm>
          <a:prstGeom prst="rect">
            <a:avLst/>
          </a:prstGeom>
        </p:spPr>
        <p:txBody>
          <a:bodyPr spcFirstLastPara="1" vert="horz" wrap="square" lIns="68575" tIns="34275" rIns="68575" bIns="34275" rtlCol="0" anchor="ctr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Also support Integration Suite</a:t>
            </a:r>
          </a:p>
        </p:txBody>
      </p:sp>
    </p:spTree>
    <p:extLst>
      <p:ext uri="{FCDAD6A8-3D98-4F96-BFF3-501B230D1C05}">
        <p14:creationId xmlns:p14="http://schemas.microsoft.com/office/powerpoint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val="165053553366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03;p37">
            <a:extLst>
              <a:ext uri="{6372C46A-8A04-4367-97B6-EDF7711CE093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738F0F89-B347-4B8B-AD84-9D53DC7D3B0D}"/>
              </a:ext>
            </a:extLst>
          </p:cNvPr>
          <p:cNvSpPr>
            <a:spLocks noGrp="1"/>
          </p:cNvSpPr>
          <p:nvPr>
            <p:ph type="title" idx="10"/>
          </p:nvPr>
        </p:nvSpPr>
        <p:spPr>
          <a:xfrm>
            <a:off x="3337618" y="1612372"/>
            <a:ext cx="5143800" cy="2217900"/>
          </a:xfrm>
          <a:prstGeom prst="rect">
            <a:avLst/>
          </a:prstGeom>
        </p:spPr>
        <p:txBody>
          <a:bodyPr spcFirstLastPara="1" vert="horz" wrap="square" lIns="68575" tIns="34275" rIns="68575" bIns="34275" rtlCol="0" anchor="b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da" dirty="0">
                <a:solidFill>
                  <a:srgbClr val="FFFFFF"/>
                </a:solidFill>
              </a:rPr>
              <a:t>DevOps with Figaf for SAP PI/PO</a:t>
            </a:r>
          </a:p>
        </p:txBody>
      </p:sp>
    </p:spTree>
    <p:extLst>
      <p:ext uri="{D653C170-9B37-46A6-AD6E-0F259B9C9380}">
        <p14:creationId xmlns:p14="http://schemas.microsoft.com/office/powerpoint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val="165053553366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08;p38">
            <a:extLst>
              <a:ext uri="{F3F8E4B3-A420-4ADB-B6F6-0296E894CA18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C8577C75-3280-4513-8240-EC08E65678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411553"/>
            <a:ext cx="7886700" cy="3444900"/>
          </a:xfrm>
          <a:prstGeom prst="rect">
            <a:avLst/>
          </a:prstGeom>
        </p:spPr>
        <p:txBody>
          <a:bodyPr spcFirstLastPara="1" vert="horz" wrap="square" lIns="68575" tIns="34275" rIns="68575" bIns="34275" rtlCol="0" anchor="t">
            <a:normAutofit/>
          </a:bodyPr>
          <a:lstStyle/>
          <a:p>
            <a:pPr marL="457200" lvl="0" indent="-361950" algn="l" rtl="0">
              <a:spcBef>
                <a:spcPts val="800"/>
              </a:spcBef>
              <a:spcAft>
                <a:spcPts val="0"/>
              </a:spcAft>
              <a:buChar char="●"/>
            </a:pPr>
            <a:r>
              <a:rPr lang="en-US" dirty="0"/>
              <a:t>Time savings on transport</a:t>
            </a:r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Char char="○"/>
            </a:pPr>
            <a:r>
              <a:rPr lang="en-US" dirty="0"/>
              <a:t>Time savings pr transport performed 4-8 hours including testing, documentation and approvals</a:t>
            </a:r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Char char="○"/>
            </a:pPr>
            <a:r>
              <a:rPr lang="en-US" dirty="0"/>
              <a:t>Number of transports x Rate </a:t>
            </a:r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Char char="○"/>
            </a:pPr>
            <a:r>
              <a:rPr lang="en-US" dirty="0"/>
              <a:t>Example 10 transports x 6 hours x 70 EUR = 4.200 EUR x 12 months = 50.400 EUR/year</a:t>
            </a:r>
          </a:p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Char char="●"/>
            </a:pPr>
            <a:r>
              <a:rPr lang="en-US" dirty="0"/>
              <a:t>Other improvements</a:t>
            </a:r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Char char="○"/>
            </a:pPr>
            <a:r>
              <a:rPr lang="en-US" dirty="0"/>
              <a:t>Solve integrations faster</a:t>
            </a:r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Char char="○"/>
            </a:pPr>
            <a:r>
              <a:rPr lang="en-US" dirty="0"/>
              <a:t>Fewer errors and Faster resolution of errors</a:t>
            </a:r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Char char="○"/>
            </a:pPr>
            <a:r>
              <a:rPr lang="en-US" dirty="0"/>
              <a:t>Training time of employees/consultants</a:t>
            </a:r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Char char="○"/>
            </a:pPr>
            <a:r>
              <a:rPr lang="en-US" dirty="0"/>
              <a:t>Happier developers</a:t>
            </a:r>
          </a:p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Char char="●"/>
            </a:pPr>
            <a:r>
              <a:rPr lang="en-US" dirty="0"/>
              <a:t>Price starts at </a:t>
            </a:r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Char char="○"/>
            </a:pPr>
            <a:r>
              <a:rPr lang="en-US" dirty="0"/>
              <a:t>15.000 EUR/year </a:t>
            </a:r>
          </a:p>
        </p:txBody>
      </p:sp>
      <p:sp>
        <p:nvSpPr>
          <p:cNvPr id="3" name="Google Shape;209;p38">
            <a:extLst>
              <a:ext uri="{238D310C-B2EA-4EEA-AEEF-16B56C434672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5557B93A-CEE4-4BBD-BEF4-14A357AE58A3}"/>
              </a:ext>
            </a:extLst>
          </p:cNvPr>
          <p:cNvSpPr>
            <a:spLocks noGrp="1"/>
          </p:cNvSpPr>
          <p:nvPr>
            <p:ph type="title" idx="2"/>
          </p:nvPr>
        </p:nvSpPr>
        <p:spPr>
          <a:xfrm>
            <a:off x="407550" y="475909"/>
            <a:ext cx="7190700" cy="711900"/>
          </a:xfrm>
          <a:prstGeom prst="rect">
            <a:avLst/>
          </a:prstGeom>
        </p:spPr>
        <p:txBody>
          <a:bodyPr spcFirstLastPara="1" vert="horz" wrap="square" lIns="68575" tIns="34275" rIns="68575" bIns="34275" rtlCol="0" anchor="ctr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Business case</a:t>
            </a:r>
          </a:p>
        </p:txBody>
      </p:sp>
    </p:spTree>
    <p:extLst>
      <p:ext uri="{F714C42C-74A7-46F1-B3E0-686AD76450BC}">
        <p14:creationId xmlns:p14="http://schemas.microsoft.com/office/powerpoint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val="165053553366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14;p39">
            <a:extLst>
              <a:ext uri="{3C12BE8D-B810-4503-B26F-BB3470BA33EB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BC885945-B348-440A-BAF6-56787E4B12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411553"/>
            <a:ext cx="7886700" cy="3444900"/>
          </a:xfrm>
          <a:prstGeom prst="rect">
            <a:avLst/>
          </a:prstGeom>
        </p:spPr>
        <p:txBody>
          <a:bodyPr spcFirstLastPara="1" vert="horz" wrap="square" lIns="68575" tIns="34275" rIns="68575" bIns="34275" rtlCol="0" anchor="t">
            <a:normAutofit/>
          </a:bodyPr>
          <a:lstStyle/>
          <a:p>
            <a:pPr marL="457200" lvl="0" indent="-361950" algn="l" rtl="0">
              <a:spcBef>
                <a:spcPts val="800"/>
              </a:spcBef>
              <a:spcAft>
                <a:spcPts val="0"/>
              </a:spcAft>
              <a:buChar char="●"/>
            </a:pPr>
            <a:r>
              <a:rPr lang="en-US" dirty="0"/>
              <a:t>Meeting to understand how the tool can support your wish process</a:t>
            </a:r>
          </a:p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Char char="●"/>
            </a:pPr>
            <a:r>
              <a:rPr lang="en-US" dirty="0"/>
              <a:t>Trial evaluation tool on laptop or spare server</a:t>
            </a:r>
          </a:p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Char char="●"/>
            </a:pPr>
            <a:r>
              <a:rPr lang="en-US" dirty="0"/>
              <a:t>Installation on server</a:t>
            </a:r>
          </a:p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Char char="●"/>
            </a:pPr>
            <a:r>
              <a:rPr lang="en-US" dirty="0"/>
              <a:t>Configuration and setup of the landscape</a:t>
            </a:r>
          </a:p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Char char="●"/>
            </a:pPr>
            <a:r>
              <a:rPr lang="en-US" dirty="0"/>
              <a:t>Roll out of the tool</a:t>
            </a: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dirty="0"/>
              <a:t>Time needed depends on your organization. We have seen times less than 1 month for productive use</a:t>
            </a: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dirty="0"/>
              <a:t>But for PI use cases a few months will be expected</a:t>
            </a:r>
          </a:p>
        </p:txBody>
      </p:sp>
      <p:sp>
        <p:nvSpPr>
          <p:cNvPr id="3" name="Google Shape;215;p39">
            <a:extLst>
              <a:ext uri="{7BBC1240-0727-4FE7-BC31-A2F6D39B5FAD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3BEBE97C-869C-4343-BB32-510C3BF7A74C}"/>
              </a:ext>
            </a:extLst>
          </p:cNvPr>
          <p:cNvSpPr>
            <a:spLocks noGrp="1"/>
          </p:cNvSpPr>
          <p:nvPr>
            <p:ph type="title" idx="2"/>
          </p:nvPr>
        </p:nvSpPr>
        <p:spPr>
          <a:xfrm>
            <a:off x="407550" y="475909"/>
            <a:ext cx="7190700" cy="711900"/>
          </a:xfrm>
          <a:prstGeom prst="rect">
            <a:avLst/>
          </a:prstGeom>
        </p:spPr>
        <p:txBody>
          <a:bodyPr spcFirstLastPara="1" vert="horz" wrap="square" lIns="68575" tIns="34275" rIns="68575" bIns="34275" rtlCol="0" anchor="ctr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Implementation Plan</a:t>
            </a:r>
          </a:p>
        </p:txBody>
      </p:sp>
    </p:spTree>
    <p:extLst>
      <p:ext uri="{6D2014AE-C52E-4B3B-B4A9-DC4201140621}">
        <p14:creationId xmlns:p14="http://schemas.microsoft.com/office/powerpoint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val="165053553367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20;p40">
            <a:extLst>
              <a:ext uri="{BFAF4C94-A278-4A19-8C17-1F5AD58B1ADF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BB54BB20-B6D0-4BF4-BDAB-5DDDBB2D7A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411553"/>
            <a:ext cx="7886700" cy="3444900"/>
          </a:xfrm>
          <a:prstGeom prst="rect">
            <a:avLst/>
          </a:prstGeom>
        </p:spPr>
        <p:txBody>
          <a:bodyPr spcFirstLastPara="1" vert="horz" wrap="square" lIns="68575" tIns="34275" rIns="68575" bIns="34275" rtlCol="0" anchor="t">
            <a:normAutofit/>
          </a:bodyPr>
          <a:lstStyle/>
          <a:p>
            <a:pPr marL="457200" lvl="0" indent="-361950" algn="l" rtl="0">
              <a:spcBef>
                <a:spcPts val="800"/>
              </a:spcBef>
              <a:spcAft>
                <a:spcPts val="0"/>
              </a:spcAft>
              <a:buChar char="●"/>
            </a:pPr>
            <a:r>
              <a:rPr lang="en-US" dirty="0"/>
              <a:t>Create a call with your and your team</a:t>
            </a:r>
          </a:p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Char char="●"/>
            </a:pPr>
            <a:r>
              <a:rPr lang="en-US" dirty="0"/>
              <a:t>Understand the business case Figaf can help you with</a:t>
            </a:r>
          </a:p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Char char="●"/>
            </a:pPr>
            <a:r>
              <a:rPr lang="en-US" dirty="0"/>
              <a:t>Get a plan on how you can optimize your processes</a:t>
            </a: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lang="en-US" dirty="0"/>
          </a:p>
          <a:p>
            <a:pPr marL="45720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da" sz="3000" dirty="0"/>
              <a:t>Figaf.com/book</a:t>
            </a:r>
          </a:p>
        </p:txBody>
      </p:sp>
      <p:sp>
        <p:nvSpPr>
          <p:cNvPr id="3" name="Google Shape;221;p40">
            <a:extLst>
              <a:ext uri="{FBC9D8E1-9D9C-4DC1-BD1B-1756D51BEF94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53786529-14AE-4F61-8724-12F50E5E9239}"/>
              </a:ext>
            </a:extLst>
          </p:cNvPr>
          <p:cNvSpPr>
            <a:spLocks noGrp="1"/>
          </p:cNvSpPr>
          <p:nvPr>
            <p:ph type="title" idx="2"/>
          </p:nvPr>
        </p:nvSpPr>
        <p:spPr>
          <a:xfrm>
            <a:off x="407550" y="475909"/>
            <a:ext cx="7190700" cy="711900"/>
          </a:xfrm>
          <a:prstGeom prst="rect">
            <a:avLst/>
          </a:prstGeom>
        </p:spPr>
        <p:txBody>
          <a:bodyPr spcFirstLastPara="1" vert="horz" wrap="square" lIns="68575" tIns="34275" rIns="68575" bIns="34275" rtlCol="0" anchor="ctr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Schedule a call</a:t>
            </a:r>
          </a:p>
        </p:txBody>
      </p:sp>
    </p:spTree>
    <p:extLst>
      <p:ext uri="{10C6A176-02AE-4159-A677-35ECFFDBF1F9}">
        <p14:creationId xmlns:p14="http://schemas.microsoft.com/office/powerpoint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val="165053553367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26;p41">
            <a:extLst>
              <a:ext uri="{89DDE8EB-F64D-4F7B-90BC-3FD34C293A7B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9AD631EE-73FF-4B4B-ABFC-6975820FEA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411553"/>
            <a:ext cx="7886700" cy="3444900"/>
          </a:xfrm>
          <a:prstGeom prst="rect">
            <a:avLst/>
          </a:prstGeom>
        </p:spPr>
        <p:txBody>
          <a:bodyPr spcFirstLastPara="1" vert="horz" wrap="square" lIns="68575" tIns="34275" rIns="68575" bIns="34275" rtlCol="0" anchor="t">
            <a:normAutofit/>
          </a:bodyPr>
          <a:lstStyle/>
          <a:p>
            <a:pPr marL="457200" lvl="0" indent="-361950" algn="l" rtl="0">
              <a:spcBef>
                <a:spcPts val="800"/>
              </a:spcBef>
              <a:spcAft>
                <a:spcPts val="0"/>
              </a:spcAft>
              <a:buChar char="●"/>
            </a:pPr>
            <a:r>
              <a:rPr lang="en-US" dirty="0"/>
              <a:t>30 day free trial</a:t>
            </a:r>
          </a:p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Char char="●"/>
            </a:pPr>
            <a:r>
              <a:rPr lang="en-US" dirty="0"/>
              <a:t>Get to see how to use the tool and follow some  of our guides to get started depending on your roadmap</a:t>
            </a:r>
          </a:p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Char char="●"/>
            </a:pPr>
            <a:r>
              <a:rPr lang="en-US" dirty="0"/>
              <a:t>Experiment yourself or get our help to set it up with a 2 hour pre sales workshop</a:t>
            </a: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lang="en-US" dirty="0"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da" sz="3000" dirty="0"/>
              <a:t>Figaf.com/devops</a:t>
            </a:r>
          </a:p>
        </p:txBody>
      </p:sp>
      <p:sp>
        <p:nvSpPr>
          <p:cNvPr id="3" name="Google Shape;227;p41">
            <a:extLst>
              <a:ext uri="{5DDECF98-8F90-4204-8554-7D1923276A3B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1626A2B4-6E53-4E4D-8A7E-4A7F9486CF13}"/>
              </a:ext>
            </a:extLst>
          </p:cNvPr>
          <p:cNvSpPr>
            <a:spLocks noGrp="1"/>
          </p:cNvSpPr>
          <p:nvPr>
            <p:ph type="title" idx="2"/>
          </p:nvPr>
        </p:nvSpPr>
        <p:spPr>
          <a:xfrm>
            <a:off x="407550" y="475909"/>
            <a:ext cx="7190700" cy="711900"/>
          </a:xfrm>
          <a:prstGeom prst="rect">
            <a:avLst/>
          </a:prstGeom>
        </p:spPr>
        <p:txBody>
          <a:bodyPr spcFirstLastPara="1" vert="horz" wrap="square" lIns="68575" tIns="34275" rIns="68575" bIns="34275" rtlCol="0" anchor="ctr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Free trial of Figaf</a:t>
            </a:r>
          </a:p>
        </p:txBody>
      </p:sp>
    </p:spTree>
    <p:extLst>
      <p:ext uri="{A18C9A1F-E884-4F67-9292-7CA69C7934ED}">
        <p14:creationId xmlns:p14="http://schemas.microsoft.com/office/powerpoint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val="165053553367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33;p42">
            <a:extLst>
              <a:ext uri="{3236E74A-089D-4998-A199-B6B60F46F06C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6227319B-55A4-4380-94AC-74DFCE8380B8}"/>
              </a:ext>
            </a:extLst>
          </p:cNvPr>
          <p:cNvSpPr>
            <a:spLocks noGrp="1"/>
          </p:cNvSpPr>
          <p:nvPr>
            <p:ph type="title" idx="10"/>
          </p:nvPr>
        </p:nvSpPr>
        <p:spPr>
          <a:xfrm>
            <a:off x="3337618" y="1612372"/>
            <a:ext cx="5143800" cy="2217900"/>
          </a:xfrm>
          <a:prstGeom prst="rect">
            <a:avLst/>
          </a:prstGeom>
        </p:spPr>
        <p:txBody>
          <a:bodyPr spcFirstLastPara="1" vert="horz" wrap="square" lIns="68575" tIns="34275" rIns="68575" bIns="34275" rtlCol="0" anchor="b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da" dirty="0">
                <a:solidFill>
                  <a:srgbClr val="FFFFFF"/>
                </a:solidFill>
              </a:rPr>
              <a:t>Q &amp; A</a:t>
            </a: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da" dirty="0">
                <a:solidFill>
                  <a:srgbClr val="FFFFFF"/>
                </a:solidFill>
              </a:rPr>
              <a:t>or book your session at figaf.com/book</a:t>
            </a:r>
          </a:p>
        </p:txBody>
      </p:sp>
    </p:spTree>
    <p:extLst>
      <p:ext uri="{CF6E00FA-EB90-4720-AE30-83CBDA5AED6E}">
        <p14:creationId xmlns:p14="http://schemas.microsoft.com/office/powerpoint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val="165053553368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39;p43">
            <a:extLst>
              <a:ext uri="{E50CFF84-3B65-4CD6-B83E-F77C46ADC33F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53A8BAF0-F5A7-4B53-87D4-95F2AD48E9BC}"/>
              </a:ext>
            </a:extLst>
          </p:cNvPr>
          <p:cNvSpPr>
            <a:spLocks noGrp="1"/>
          </p:cNvSpPr>
          <p:nvPr>
            <p:ph type="title" idx="10"/>
          </p:nvPr>
        </p:nvSpPr>
        <p:spPr>
          <a:xfrm>
            <a:off x="3337618" y="1612372"/>
            <a:ext cx="5143800" cy="2217900"/>
          </a:xfrm>
          <a:prstGeom prst="rect">
            <a:avLst/>
          </a:prstGeom>
        </p:spPr>
        <p:txBody>
          <a:bodyPr spcFirstLastPara="1" vert="horz" wrap="square" lIns="68575" tIns="34275" rIns="68575" bIns="34275" rtlCol="0" anchor="b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da" dirty="0">
                <a:solidFill>
                  <a:srgbClr val="FFFFFF"/>
                </a:solidFill>
              </a:rPr>
              <a:t>Try it out</a:t>
            </a: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da" dirty="0">
                <a:solidFill>
                  <a:srgbClr val="FFFFFF"/>
                </a:solidFill>
              </a:rPr>
              <a:t>figaf.com/devops</a:t>
            </a:r>
          </a:p>
        </p:txBody>
      </p:sp>
    </p:spTree>
    <p:extLst>
      <p:ext uri="{FCBF523D-8033-4E88-A9F5-A9BD9A0B4738}">
        <p14:creationId xmlns:p14="http://schemas.microsoft.com/office/powerpoint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val="1650535533683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>
          <a:solidFill>
            <a:schemeClr val="phClr">
              <a:shade val="95000"/>
              <a:satMod val="104999"/>
            </a:schemeClr>
          </a:solidFill>
          <a:prstDash val="solid"/>
        </a:ln>
        <a:ln w="25400" cap="flat">
          <a:solidFill>
            <a:schemeClr val="phClr"/>
          </a:solidFill>
          <a:prstDash val="solid"/>
        </a:ln>
        <a:ln w="38100" cap="flat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>
          <a:solidFill>
            <a:schemeClr val="phClr">
              <a:shade val="95000"/>
              <a:satMod val="104999"/>
            </a:schemeClr>
          </a:solidFill>
          <a:prstDash val="solid"/>
        </a:ln>
        <a:ln w="25400" cap="flat">
          <a:solidFill>
            <a:schemeClr val="phClr"/>
          </a:solidFill>
          <a:prstDash val="solid"/>
        </a:ln>
        <a:ln w="38100" cap="flat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1079</Words>
  <Application>Microsoft Office PowerPoint</Application>
  <PresentationFormat>On-screen Show (16:9)</PresentationFormat>
  <Paragraphs>172</Paragraphs>
  <Slides>32</Slides>
  <Notes>28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5" baseType="lpstr">
      <vt:lpstr>Arial</vt:lpstr>
      <vt:lpstr>Calibri</vt:lpstr>
      <vt:lpstr>Simple Light</vt:lpstr>
      <vt:lpstr>DevOps for   SAP Process Integration  2022</vt:lpstr>
      <vt:lpstr>Agenda</vt:lpstr>
      <vt:lpstr>Figaf</vt:lpstr>
      <vt:lpstr>DevOps for SAP Process Integration</vt:lpstr>
      <vt:lpstr>Does it make sense to continue to use SAP PI</vt:lpstr>
      <vt:lpstr>Goals for the client project</vt:lpstr>
      <vt:lpstr>All in one tool to simplify the process</vt:lpstr>
      <vt:lpstr>Landscapes to transport content</vt:lpstr>
      <vt:lpstr>Landscapes to transport content</vt:lpstr>
      <vt:lpstr>Configuration of channels</vt:lpstr>
      <vt:lpstr>Review/Approval</vt:lpstr>
      <vt:lpstr>Tagging</vt:lpstr>
      <vt:lpstr>Rollback a transport</vt:lpstr>
      <vt:lpstr>Transport from one system to another</vt:lpstr>
      <vt:lpstr>Demo Time</vt:lpstr>
      <vt:lpstr>Transport only parts of an ICO</vt:lpstr>
      <vt:lpstr>Transport configuration on the same system</vt:lpstr>
      <vt:lpstr>Demo Time</vt:lpstr>
      <vt:lpstr>Improved governance</vt:lpstr>
      <vt:lpstr>How is this different from ChaRM/CTS+?</vt:lpstr>
      <vt:lpstr>Run PI Partner creation API</vt:lpstr>
      <vt:lpstr>Testing</vt:lpstr>
      <vt:lpstr>What values will you see?</vt:lpstr>
      <vt:lpstr>DevOps with Figaf for Integration suite</vt:lpstr>
      <vt:lpstr>Also support Integration Suite</vt:lpstr>
      <vt:lpstr>DevOps with Figaf for SAP PI/PO</vt:lpstr>
      <vt:lpstr>Business case</vt:lpstr>
      <vt:lpstr>Implementation Plan</vt:lpstr>
      <vt:lpstr>Schedule a call</vt:lpstr>
      <vt:lpstr>Free trial of Figaf</vt:lpstr>
      <vt:lpstr>Q &amp; A or book your session at figaf.com/book</vt:lpstr>
      <vt:lpstr>Try it out figaf.com/devops</vt:lpstr>
    </vt:vector>
  </TitlesOfParts>
  <Company>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Daniel Graversen</dc:creator>
  <cp:lastModifiedBy>Daniel Graversen</cp:lastModifiedBy>
  <cp:revision>2</cp:revision>
  <dcterms:created xsi:type="dcterms:W3CDTF">2022-04-06T11:52:02Z</dcterms:created>
  <dcterms:modified xsi:type="dcterms:W3CDTF">2022-04-21T10:06:35Z</dcterms:modified>
</cp:coreProperties>
</file>