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cf83a616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cf83a616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ccf83a616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3b8473315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03b8473315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62d67a00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62d67a00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1062d67a002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b42fce72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3b42fce72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14a3c243d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14a3c243d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13d6c7131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13d6c7131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493fd9d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1493fd9d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13d6c71313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13d6c71313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113d6c71313_0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b42fce72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3b42fce72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630624e4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630624e4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493fd9d6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1493fd9d6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630624e4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1630624e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493fd9d6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1493fd9d6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11493fd9d67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13e6c127d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13e6c127d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3e6c127d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13e6c127d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871774b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871774b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6e6d9508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16e6d9508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16e6d9508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16e6d9508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b42fce72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3b42fce72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13b42fce72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8539f16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18539f16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8539f16f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18539f16f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13e6c127d3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13e6c127d3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113e6c127d3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18a66f056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18a66f056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18a66f056e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18a66f056e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118a66f056e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13e6c127d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13e6c127d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1871774ba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1871774ba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14a3c243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14a3c243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3b42fce72c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3b42fce72c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13b42fce72c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13e6c127d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13e6c127d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18539f16f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18539f16f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18994d8f6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18994d8f6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118994d8f66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03b8473315_0_2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03b8473315_0_2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103b8473315_0_2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snitsoverskrift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76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ts val="4500"/>
              <a:buFont typeface="Calibri"/>
              <a:buNone/>
              <a:defRPr b="1" i="0" sz="45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0" type="dt"/>
          </p:nvPr>
        </p:nvSpPr>
        <p:spPr>
          <a:xfrm>
            <a:off x="628650" y="4767263"/>
            <a:ext cx="461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sz="9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1" type="ftr"/>
          </p:nvPr>
        </p:nvSpPr>
        <p:spPr>
          <a:xfrm>
            <a:off x="1132795" y="4767263"/>
            <a:ext cx="738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1" sz="9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6398759" y="4767263"/>
            <a:ext cx="2116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0" lvl="0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125" y="646463"/>
            <a:ext cx="832464" cy="586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>
  <p:cSld name="Titel og indholdsobjek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1132795" y="4767263"/>
            <a:ext cx="738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1" sz="9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C4DA2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ts val="3000"/>
              <a:buFont typeface="Calibri"/>
              <a:buNone/>
              <a:defRPr b="1" i="0" sz="30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28650" y="4767262"/>
            <a:ext cx="443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0" lvl="0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628650" y="4767263"/>
            <a:ext cx="7886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0C4D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6"/>
            <a:ext cx="9144000" cy="17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5600" y="436332"/>
            <a:ext cx="829369" cy="576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4150">
                <a:solidFill>
                  <a:srgbClr val="FFFFFF"/>
                </a:solidFill>
              </a:rPr>
              <a:t>Automated</a:t>
            </a:r>
            <a:r>
              <a:rPr lang="da" sz="4150">
                <a:solidFill>
                  <a:srgbClr val="FFFFFF"/>
                </a:solidFill>
              </a:rPr>
              <a:t> Regression Testing</a:t>
            </a:r>
            <a:endParaRPr sz="4150"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050">
                <a:solidFill>
                  <a:srgbClr val="FFFFFF"/>
                </a:solidFill>
              </a:rPr>
              <a:t>SAP Cloud Integration (CPI) </a:t>
            </a:r>
            <a:endParaRPr sz="305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566025" y="1398878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Why do you want to test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Standard ways of testing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How to automate your testing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Testing your PI to CPI migration?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Everyday usage of your test cases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How to get started</a:t>
            </a:r>
            <a:endParaRPr/>
          </a:p>
        </p:txBody>
      </p:sp>
      <p:sp>
        <p:nvSpPr>
          <p:cNvPr id="77" name="Google Shape;77;p16"/>
          <p:cNvSpPr txBox="1"/>
          <p:nvPr>
            <p:ph type="title"/>
          </p:nvPr>
        </p:nvSpPr>
        <p:spPr>
          <a:xfrm>
            <a:off x="344925" y="463234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Agenda</a:t>
            </a:r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3680275" y="4835700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</a:t>
            </a:r>
            <a:r>
              <a:rPr lang="da" sz="800">
                <a:solidFill>
                  <a:srgbClr val="0C4DA2"/>
                </a:solidFill>
              </a:rPr>
              <a:t>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Why test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 sz="3000"/>
              <a:t>Have a standard process for test change, to ensure they does not change your integration</a:t>
            </a:r>
            <a:endParaRPr sz="3000"/>
          </a:p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What is regression testing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I was working on a project where we had a requirement to take Port of Loading from a new field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We did not have a set of test cases we could run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Unfortunately Port of Loading was not in data from both source systems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We did not have a clue about this problem until we where live and half the messages failed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We needed to figure out how to reprocess all the failed messages (they did not fail in the monitor). We probably spend 20 hours to resolve the situation + the business needed to wait 5 days with invoices</a:t>
            </a:r>
            <a:endParaRPr/>
          </a:p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Last time I did not regression test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566025" y="1398878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Avoid having problems current code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Cover the </a:t>
            </a:r>
            <a:r>
              <a:rPr lang="da"/>
              <a:t>unexpected</a:t>
            </a:r>
            <a:r>
              <a:rPr lang="da"/>
              <a:t> test cases that not all developers knows/remembers about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It is easier to resolve bugs before production because it is much simpler</a:t>
            </a:r>
            <a:endParaRPr/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344925" y="463234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Why test</a:t>
            </a:r>
            <a:endParaRPr/>
          </a:p>
        </p:txBody>
      </p:sp>
      <p:sp>
        <p:nvSpPr>
          <p:cNvPr id="103" name="Google Shape;103;p20"/>
          <p:cNvSpPr txBox="1"/>
          <p:nvPr/>
        </p:nvSpPr>
        <p:spPr>
          <a:xfrm>
            <a:off x="3680275" y="4835700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Assertions/Unittest: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If you know all cases and can insert assertions or unit test for specific cases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Record/replay: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If you want to process a number of document and see if they generate the same output</a:t>
            </a:r>
            <a:endParaRPr/>
          </a:p>
        </p:txBody>
      </p:sp>
      <p:sp>
        <p:nvSpPr>
          <p:cNvPr id="109" name="Google Shape;109;p21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Types of test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Standard testing options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628650" y="1411550"/>
            <a:ext cx="30468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Missing questions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Is it formalized testing or just adhoc while developing?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Postman is good while developing but not ideal as regression testing.</a:t>
            </a:r>
            <a:endParaRPr/>
          </a:p>
        </p:txBody>
      </p:sp>
      <p:sp>
        <p:nvSpPr>
          <p:cNvPr id="121" name="Google Shape;121;p23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Linkedin Poll</a:t>
            </a:r>
            <a:endParaRPr/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8577" y="1221800"/>
            <a:ext cx="4220050" cy="336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If you have build your iflows so they can be run with HTTP and a status back then it will be possible to test the iflows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You can setup assertions in the payload or connect to </a:t>
            </a:r>
            <a:r>
              <a:rPr lang="da"/>
              <a:t>receiving</a:t>
            </a:r>
            <a:r>
              <a:rPr lang="da"/>
              <a:t> systems to see the data is there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Limits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It will require a lot of effort setup and ensure they can always run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How do you test other protocols?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How do you test other data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Time consuming to create update</a:t>
            </a:r>
            <a:endParaRPr/>
          </a:p>
        </p:txBody>
      </p:sp>
      <p:sp>
        <p:nvSpPr>
          <p:cNvPr id="128" name="Google Shape;128;p24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Postman / API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Create a set up unit test that developers can run to test code or XSLT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Requires: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A git repository where you have code that users can run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Good governance to ensure the scripts is maintained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Use some testing </a:t>
            </a:r>
            <a:r>
              <a:rPr lang="da"/>
              <a:t>framework</a:t>
            </a:r>
            <a:endParaRPr/>
          </a:p>
        </p:txBody>
      </p:sp>
      <p:sp>
        <p:nvSpPr>
          <p:cNvPr id="134" name="Google Shape;134;p25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Groovy or XSLT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CPI has the option to run simulations of iflows and message mappings. Here the developer inserts a payload and see if it is possible to run the test cases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Requires that you know how to check the output message if it is correct 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You can have save files for each run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For </a:t>
            </a:r>
            <a:r>
              <a:rPr lang="da"/>
              <a:t>larger</a:t>
            </a:r>
            <a:r>
              <a:rPr lang="da"/>
              <a:t> payloads it can be </a:t>
            </a:r>
            <a:r>
              <a:rPr lang="da"/>
              <a:t>challenging</a:t>
            </a:r>
            <a:r>
              <a:rPr lang="da"/>
              <a:t> to spot problems</a:t>
            </a:r>
            <a:endParaRPr/>
          </a:p>
        </p:txBody>
      </p:sp>
      <p:sp>
        <p:nvSpPr>
          <p:cNvPr id="140" name="Google Shape;140;p26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Simulations (iFlows/Mappings)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Automating your </a:t>
            </a:r>
            <a:endParaRPr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CPI Tests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No modification required to the iflow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Should be simple from a user perspective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Create the test cases in a simple form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Configurable recording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8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Record Test cases from iFlows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Select the test case and press run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Everything is automated to simplify the running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Comparison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Ignore know differences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Checking the status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9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Running Test cases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You have a test case and want to make a modification to it to test something special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Create a copy using the test result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Make modifications to the payloads you want to test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Run the test and check the new processing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0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Modifying</a:t>
            </a:r>
            <a:r>
              <a:rPr lang="da"/>
              <a:t> test cases to test special conditions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Mocking endpoints</a:t>
            </a:r>
            <a:endParaRPr/>
          </a:p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>
            <a:off x="628650" y="1411550"/>
            <a:ext cx="34608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Some scenarios needs to be mocked for instance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Create employee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Get order status between different systems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Figaf has one click mocking. The tool will handle all the setup and running of the test cases</a:t>
            </a:r>
            <a:endParaRPr/>
          </a:p>
        </p:txBody>
      </p:sp>
      <p:sp>
        <p:nvSpPr>
          <p:cNvPr id="171" name="Google Shape;171;p31"/>
          <p:cNvSpPr txBox="1"/>
          <p:nvPr>
            <p:ph idx="1" type="body"/>
          </p:nvPr>
        </p:nvSpPr>
        <p:spPr>
          <a:xfrm>
            <a:off x="4632750" y="1535550"/>
            <a:ext cx="34608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How it works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AutoNum type="arabicPeriod"/>
            </a:pPr>
            <a:r>
              <a:rPr lang="da"/>
              <a:t>Copy of </a:t>
            </a:r>
            <a:r>
              <a:rPr lang="da"/>
              <a:t>original</a:t>
            </a:r>
            <a:r>
              <a:rPr lang="da"/>
              <a:t> iflow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da"/>
              <a:t>Replace</a:t>
            </a:r>
            <a:r>
              <a:rPr lang="da"/>
              <a:t> all external endpoints to point to Figaf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da"/>
              <a:t>Trigger iflow with link to test case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da"/>
              <a:t>Figaf provides response to all queries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da"/>
              <a:t>Fetch payload and compare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It is possible to run unit tests for your Groovy scripts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No code required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Let developers see the impact of the code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Enable debugging of iflows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Gives better understanding what the impact of the change are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2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Unit tests scripts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SAP PI to CPI </a:t>
            </a:r>
            <a:r>
              <a:rPr lang="da">
                <a:solidFill>
                  <a:srgbClr val="FFFFFF"/>
                </a:solidFill>
              </a:rPr>
              <a:t>migration</a:t>
            </a:r>
            <a:r>
              <a:rPr lang="da">
                <a:solidFill>
                  <a:srgbClr val="FFFFFF"/>
                </a:solidFill>
              </a:rPr>
              <a:t> testing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The tool will also enable you to test your migrated scenarios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Fetch test data from SAP PI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Convert it to SAP CPI test cases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Then process the documents and see the result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4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Testing PI to CPI migration</a:t>
            </a:r>
            <a:endParaRPr/>
          </a:p>
        </p:txBody>
      </p:sp>
      <p:pic>
        <p:nvPicPr>
          <p:cNvPr id="190" name="Google Shape;19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950" y="2987748"/>
            <a:ext cx="4187674" cy="174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SAP PI to CPI objects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Convert message mappings with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Function Libraries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Parameters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RFC lookup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Convert testing process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Figaf.com/PI-to-CPI</a:t>
            </a:r>
            <a:endParaRPr/>
          </a:p>
        </p:txBody>
      </p:sp>
      <p:sp>
        <p:nvSpPr>
          <p:cNvPr id="196" name="Google Shape;196;p35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If you want more on PI to CPI migration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Everyday usage of testing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Testing should be as normal </a:t>
            </a:r>
            <a:r>
              <a:rPr lang="da"/>
              <a:t>approach</a:t>
            </a:r>
            <a:r>
              <a:rPr lang="da"/>
              <a:t> as everything else in your life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Each change should be tested and test cases should be modified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There should not be an issue with knowing which test case that can run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Each transport should ideally be performed if there is a test case for it (lot easier with Figaf Tool)</a:t>
            </a:r>
            <a:endParaRPr/>
          </a:p>
        </p:txBody>
      </p:sp>
      <p:sp>
        <p:nvSpPr>
          <p:cNvPr id="208" name="Google Shape;208;p37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Testing should be used daily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Business case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I can show you the cool tool, but it will require work from your side to </a:t>
            </a:r>
            <a:r>
              <a:rPr lang="da"/>
              <a:t>convince</a:t>
            </a:r>
            <a:r>
              <a:rPr lang="da"/>
              <a:t> </a:t>
            </a:r>
            <a:r>
              <a:rPr lang="da"/>
              <a:t>management</a:t>
            </a:r>
            <a:r>
              <a:rPr lang="da"/>
              <a:t> about it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Which KPIs do you have for handling your integration?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Faster delivery of integration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Faster resolution of efforts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Fewer errors of first deployed iflows</a:t>
            </a:r>
            <a:endParaRPr/>
          </a:p>
        </p:txBody>
      </p:sp>
      <p:sp>
        <p:nvSpPr>
          <p:cNvPr id="220" name="Google Shape;220;p39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Convincing management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You are here because you want to find a better way and the current ways bothers you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You want to spend more time on the fun and not the governance and testing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You want to deliver better quality</a:t>
            </a:r>
            <a:endParaRPr/>
          </a:p>
        </p:txBody>
      </p:sp>
      <p:sp>
        <p:nvSpPr>
          <p:cNvPr id="226" name="Google Shape;226;p40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Do it for </a:t>
            </a:r>
            <a:r>
              <a:rPr lang="da"/>
              <a:t>yourself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How long does it take to resolve a bad message?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How often do </a:t>
            </a:r>
            <a:r>
              <a:rPr lang="da"/>
              <a:t>something</a:t>
            </a:r>
            <a:r>
              <a:rPr lang="da"/>
              <a:t> happen?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What is the cost to repair?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Find and correct the error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Labour cost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Loss of order or reputation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What does it cost for your production to be offline for 1 hour?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Can be really hard to estimate</a:t>
            </a:r>
            <a:endParaRPr/>
          </a:p>
        </p:txBody>
      </p:sp>
      <p:sp>
        <p:nvSpPr>
          <p:cNvPr id="232" name="Google Shape;232;p41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Business case for errors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You can take action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3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We have a self service trial that will allow you to set up and try the tool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You can either run Figaf on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Your laptop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SAP BTP Cloud Foundry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Figaf Cloud for Trial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You can get started in one hour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3600"/>
              <a:t>f</a:t>
            </a:r>
            <a:r>
              <a:rPr lang="da" sz="3600"/>
              <a:t>igaf.com/devops</a:t>
            </a:r>
            <a:endParaRPr sz="3600"/>
          </a:p>
        </p:txBody>
      </p:sp>
      <p:sp>
        <p:nvSpPr>
          <p:cNvPr id="244" name="Google Shape;244;p43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Perform a Trial of the Tool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4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Create a call with your and your team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Understand the business case Figaf can help you with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Get a plan on how you can optimize your processes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3000"/>
              <a:t>Figaf.com/book</a:t>
            </a:r>
            <a:endParaRPr sz="3000"/>
          </a:p>
        </p:txBody>
      </p:sp>
      <p:sp>
        <p:nvSpPr>
          <p:cNvPr id="250" name="Google Shape;250;p44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Schedule a call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5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QA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6"/>
          <p:cNvSpPr txBox="1"/>
          <p:nvPr>
            <p:ph type="title"/>
          </p:nvPr>
        </p:nvSpPr>
        <p:spPr>
          <a:xfrm>
            <a:off x="3285218" y="1599697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Try it out</a:t>
            </a:r>
            <a:endParaRPr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figaf.com/devops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3" name="Google Shape;263;p46"/>
          <p:cNvSpPr txBox="1"/>
          <p:nvPr/>
        </p:nvSpPr>
        <p:spPr>
          <a:xfrm>
            <a:off x="3690500" y="4835700"/>
            <a:ext cx="1051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© figaf </a:t>
            </a:r>
            <a:r>
              <a:rPr lang="da" sz="1000">
                <a:solidFill>
                  <a:schemeClr val="lt1"/>
                </a:solidFill>
              </a:rPr>
              <a:t>2022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